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6"/>
  </p:notesMasterIdLst>
  <p:sldIdLst>
    <p:sldId id="256" r:id="rId2"/>
    <p:sldId id="386" r:id="rId3"/>
    <p:sldId id="342" r:id="rId4"/>
    <p:sldId id="390" r:id="rId5"/>
    <p:sldId id="384" r:id="rId6"/>
    <p:sldId id="348" r:id="rId7"/>
    <p:sldId id="385" r:id="rId8"/>
    <p:sldId id="387" r:id="rId9"/>
    <p:sldId id="388" r:id="rId10"/>
    <p:sldId id="415" r:id="rId11"/>
    <p:sldId id="416" r:id="rId12"/>
    <p:sldId id="421" r:id="rId13"/>
    <p:sldId id="418" r:id="rId14"/>
    <p:sldId id="417" r:id="rId15"/>
    <p:sldId id="419" r:id="rId16"/>
    <p:sldId id="422" r:id="rId17"/>
    <p:sldId id="420" r:id="rId18"/>
    <p:sldId id="391" r:id="rId19"/>
    <p:sldId id="389" r:id="rId20"/>
    <p:sldId id="408" r:id="rId21"/>
    <p:sldId id="392" r:id="rId22"/>
    <p:sldId id="347" r:id="rId23"/>
    <p:sldId id="394" r:id="rId24"/>
    <p:sldId id="393" r:id="rId25"/>
    <p:sldId id="404" r:id="rId26"/>
    <p:sldId id="405" r:id="rId27"/>
    <p:sldId id="395" r:id="rId28"/>
    <p:sldId id="396" r:id="rId29"/>
    <p:sldId id="397" r:id="rId30"/>
    <p:sldId id="400" r:id="rId31"/>
    <p:sldId id="402" r:id="rId32"/>
    <p:sldId id="403" r:id="rId33"/>
    <p:sldId id="401" r:id="rId34"/>
    <p:sldId id="423" r:id="rId35"/>
    <p:sldId id="399" r:id="rId36"/>
    <p:sldId id="398" r:id="rId37"/>
    <p:sldId id="407" r:id="rId38"/>
    <p:sldId id="406" r:id="rId39"/>
    <p:sldId id="409" r:id="rId40"/>
    <p:sldId id="410" r:id="rId41"/>
    <p:sldId id="413" r:id="rId42"/>
    <p:sldId id="411" r:id="rId43"/>
    <p:sldId id="412" r:id="rId44"/>
    <p:sldId id="414" r:id="rId45"/>
  </p:sldIdLst>
  <p:sldSz cx="12192000" cy="6858000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Font Awesome 5 Brands Regular" panose="020B0604020202020204" charset="0"/>
      <p:regular r:id="rId51"/>
    </p:embeddedFont>
    <p:embeddedFont>
      <p:font typeface="Font Awesome 5 Free Solid" panose="020B0604020202020204" charset="0"/>
      <p:bold r:id="rId52"/>
    </p:embeddedFont>
    <p:embeddedFont>
      <p:font typeface="Roboto Light" panose="02000000000000000000" pitchFamily="2" charset="0"/>
      <p:regular r:id="rId53"/>
      <p:italic r:id="rId54"/>
    </p:embeddedFont>
    <p:embeddedFont>
      <p:font typeface="Roboto Medium" panose="02000000000000000000" pitchFamily="2" charset="0"/>
      <p:regular r:id="rId55"/>
      <p:italic r:id="rId56"/>
    </p:embeddedFont>
    <p:embeddedFont>
      <p:font typeface="Roboto Mono" panose="020B0604020202020204" charset="0"/>
      <p:regular r:id="rId57"/>
      <p:bold r:id="rId58"/>
      <p:italic r:id="rId59"/>
      <p:boldItalic r:id="rId60"/>
    </p:embeddedFont>
    <p:embeddedFont>
      <p:font typeface="Roboto Thin" panose="02000000000000000000" pitchFamily="2" charset="0"/>
      <p:regular r:id="rId61"/>
      <p:italic r:id="rId62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F8CF1FCC-108E-49A3-AF42-D3732BA0EBEB}">
          <p14:sldIdLst>
            <p14:sldId id="256"/>
            <p14:sldId id="386"/>
            <p14:sldId id="342"/>
            <p14:sldId id="390"/>
            <p14:sldId id="384"/>
            <p14:sldId id="348"/>
            <p14:sldId id="385"/>
            <p14:sldId id="387"/>
            <p14:sldId id="388"/>
            <p14:sldId id="415"/>
            <p14:sldId id="416"/>
            <p14:sldId id="421"/>
            <p14:sldId id="418"/>
            <p14:sldId id="417"/>
            <p14:sldId id="419"/>
            <p14:sldId id="422"/>
            <p14:sldId id="420"/>
            <p14:sldId id="391"/>
            <p14:sldId id="389"/>
            <p14:sldId id="408"/>
            <p14:sldId id="392"/>
            <p14:sldId id="347"/>
            <p14:sldId id="394"/>
            <p14:sldId id="393"/>
            <p14:sldId id="404"/>
            <p14:sldId id="405"/>
            <p14:sldId id="395"/>
            <p14:sldId id="396"/>
            <p14:sldId id="397"/>
            <p14:sldId id="400"/>
            <p14:sldId id="402"/>
            <p14:sldId id="403"/>
            <p14:sldId id="401"/>
            <p14:sldId id="423"/>
            <p14:sldId id="399"/>
            <p14:sldId id="398"/>
            <p14:sldId id="407"/>
            <p14:sldId id="406"/>
            <p14:sldId id="409"/>
            <p14:sldId id="410"/>
            <p14:sldId id="413"/>
            <p14:sldId id="411"/>
            <p14:sldId id="412"/>
            <p14:sldId id="41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3232"/>
    <a:srgbClr val="B2740E"/>
    <a:srgbClr val="3CB486"/>
    <a:srgbClr val="6F9826"/>
    <a:srgbClr val="FF0000"/>
    <a:srgbClr val="F6F5FB"/>
    <a:srgbClr val="F5F4FA"/>
    <a:srgbClr val="F6F5FD"/>
    <a:srgbClr val="8497B0"/>
    <a:srgbClr val="EA5B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ittlere Formatvorlage 4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unkle Formatvorlage 1 - Akz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37" autoAdjust="0"/>
    <p:restoredTop sz="94651" autoAdjust="0"/>
  </p:normalViewPr>
  <p:slideViewPr>
    <p:cSldViewPr snapToGrid="0">
      <p:cViewPr varScale="1">
        <p:scale>
          <a:sx n="72" d="100"/>
          <a:sy n="72" d="100"/>
        </p:scale>
        <p:origin x="752" y="45"/>
      </p:cViewPr>
      <p:guideLst/>
    </p:cSldViewPr>
  </p:slideViewPr>
  <p:outlineViewPr>
    <p:cViewPr>
      <p:scale>
        <a:sx n="33" d="100"/>
        <a:sy n="33" d="100"/>
      </p:scale>
      <p:origin x="0" y="-33366"/>
    </p:cViewPr>
  </p:outlin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 varScale="1">
        <p:scale>
          <a:sx n="50" d="100"/>
          <a:sy n="50" d="100"/>
        </p:scale>
        <p:origin x="2710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0-31T08:22:02.516"/>
    </inkml:context>
    <inkml:brush xml:id="br0">
      <inkml:brushProperty name="width" value="0.4" units="cm"/>
      <inkml:brushProperty name="height" value="0.8" units="cm"/>
      <inkml:brushProperty name="color" value="#969696"/>
      <inkml:brushProperty name="tip" value="rectangle"/>
      <inkml:brushProperty name="rasterOp" value="maskPen"/>
      <inkml:brushProperty name="ignorePressure" value="1"/>
    </inkml:brush>
  </inkml:definitions>
  <inkml:trace contextRef="#ctx0" brushRef="#br0">816 63,'-15'1,"-1"1,1 0,0 0,1 2,-1 0,-11 5,3-2,-151 54,-46 13,209-72,11-2,0 0,0 0,0 0,0 0,0 0,1 0,-1 0,0 0,0 0,0 0,0 0,0 0,0 0,0 0,0 0,0 0,0 0,0 0,0 0,0 0,0 0,0 0,0 0,0-1,0 1,0 0,0 0,0 0,0 0,0 0,0 0,0 0,0 0,0 0,0 0,0 0,0 0,0 0,0 0,0 0,0 0,0 0,0 0,0 0,0 0,0 0,0 0,0 0,0 0,0 0,0-1,0 1,0 0,0 0,19-10,359-192,-360 191,-16 7,-7 3,-15 3,-55 15,2 3,-18 9,-144 62,208-80,-1 0,0 1,1 1,0 1,-11 10,36-23,0 1,0-1,1 0,-1 1,0 0,1-1,-1 2,1-2,1-1,0 0,0 0,0 0,0 0,0 1,0-1,0 0,0 0,0 1,0-1,0 0,0 0,0 0,0 1,0-1,0 0,0 0,0 0,0 1,0-1,0 0,0 0,0 0,0 1,0-1,0 0,0 0,1 0,-1 1,0-1,1 0,0 1,0-1,-1 1,1-1,0 0,-1 0,1 1,0-1,0 0,0 0,-1 0,1 0,0 0,17 0,0 0,-1-2,1 0,-1-1,2-1,8-1,229-46,122-19,-378 70,0-1,0 1,1 0,-1 0,0 0,0 0,0 0,0 0,1 0,-1 0,0 0,0 0,0 0,1 0,-1 0,0 0,0 0,0 0,0 0,1 0,-1 1,0-1,0 0,0 0,0 0,1 0,-1 0,0 0,0 0,0 1,0-1,0 0,0 0,1 0,-1 0,0 0,0 1,0-1,0 0,0 0,-3 9,-13 12,15-19,-103 111,-19 10,94-94,25-26,-13 17,16-19,1-1,0 0,0 0,0 0,0 1,0-1,-1 0,1 1,0-1,0 0,0 0,0 1,0-1,0 0,0 1,0-1,0 0,0 0,0 1,0-1,0 0,0 1,0-1,0 0,1 0,-1 1,0-1,0 0,1 1,0-1,-1 0,1 0,-1 1,1-1,0 0,-1 0,1 0,0 0,-1 0,1 0,0 0,-1 0,1 0,0 0,-1 0,1 0,16-3,0-1,0-1,-1 0,0-1,0-1,11-6,-11 5,30-14,0-1,-2-3,28-22,-68 44,-12 9,-21 13,28-18,-475 280,463-273,-13 7,25-14,0 1,0-1,0 1,0 0,0 0,1-1,-1 1,0 0,0 0,0 0,1 0,-1 0,0 0,1 0,-1 0,1 0,0 0,0-1,0 0,0 0,0 0,0 0,0 1,0-1,0 0,0 0,0 0,0 0,0 1,0-1,0 0,0 0,1 0,-1 0,0 0,0 0,0 1,0-1,0 0,0 0,1 0,-1 0,0 0,0 0,0 0,0 0,1 0,-1 0,0 0,12 2,20-3,1-1,0-2,21-6,-6 2,252-36,-298 44,3-1,0 0,0 1,0 0,0 0,0 0,0 0,4 2,-8-2,0 0,0 1,-1-1,1 0,0 1,-1-1,1 0,-1 1,1-1,-1 1,1-1,-1 1,1-1,-1 1,1-1,-1 1,1 0,-1-1,0 1,1 0,-1-1,0 1,0 1,1-1,-1 1,0 0,0 0,0-1,-1 1,1 0,0-1,-1 1,1 0,-1-1,1 1,-2 1,-6 13,-2 1,0-1,-1-1,-1 0,0-1,-3 3,-73 73,-61 48,143-133,-3 3,-13 12,21-19,0 0,0 0,0 0,0 0,1 0,-1 1,0-1,1 0,-1 0,1 0,0 1,-1-1,1 0,0 0,-1 1,1-1,0 1,0-1,1 0,-1-1,0 1,1 0,-1 0,1 0,-1-1,1 1,-1 0,1 0,0-1,-1 1,1-1,0 1,-1 0,1-1,0 1,0-1,0 0,-1 1,1-1,0 0,0 1,0-1,0 0,0 0,30 5,-28-5,60 1,0-2,44-8,-24 3,54-3,-134 9,2-1,0 1,0 0,1 0,-1 0,0 1,0 0,4 0,-8 0,0-1,0 0,-1 1,1-1,0 1,0-1,-1 1,1-1,0 1,-1-1,1 1,-1 0,1-1,-1 1,1 0,-1-1,1 1,-1 0,1 0,-1 1,0-1,1 1,-1 0,0-1,0 1,0 0,0-1,-1 1,1 0,0-1,-1 1,1-1,-1 1,1 0,-5 10,0 0,-1-1,0 0,-1 0,-4 6,-44 52,43-55,-48 55,-19 13,66-70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05T12:41:58.153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308 391,'0'19,"1"-13,0-1,0 1,0 0,1-1,0 1,1-1,-1 0,3 5,1 2,21 40,32 46,-24-41,81 142,-81-131,-3 0,-2 6,23 76,4 46,29 159,-62-240,21 87,-31-152,2 0,22 45,16 16,-15-32,10 35,-22-37,-3 1,-4 1,-3 0,1 35,-18-112,2 11,0 0,-1 1,-1-1,0 1,-1-1,-1 5,2-14,0-1,1 1,0-1,-1 1,1-1,0 0,1 0,-1 1,1-1,-1 0,1 0,0 0,0 0,2 4,-4-7,0 0,0 1,0-1,0 0,0 0,0 1,0-1,0 0,0 1,0-1,0 0,0 0,0 1,0-1,0 0,0 0,-1 1,1-1,0 0,0 0,0 1,0-1,-1 0,1 0,0 0,0 1,-1-1,1 0,0 0,0 0,-1 0,1 0,-15 8,-18 3,20-9,0-1,0 0,0-1,-1 0,1-1,0 0,0-1,0-1,-4-1,-24-8,1-1,-10-7,-30-17,2-3,-55-39,69 41,-439-258,486 286,1-1,0-1,0 0,-11-13,27 24,0 0,1 0,-1 0,1 0,-1 0,1 0,-1 0,1 0,-1 1,1-1,0 0,0 0,-1 0,1 1,0-1,0 0,5-4,1 0,-1 1,1-1,0 1,0 1,0 0,1 0,6-2,-8 3,251-80,-196 64,272-69,225-24,-311 74,72 7,94-12,-200 17,-148 21,1 2,17 4,-70-1,-10 2,-16 5,2-3,-190 110,157-85,1 1,2 1,-18 20,-37 41,-273 258,325-310,-208 188,138-133,-37 19,104-81,-7 5,-2-1,-1-4,-3 0,54-32,2 0,0 0,0 0,0-1,0 1,-2-1,7-3,0 0,-1-1,1 1,0-1,-1 1,1-1,-1 1,0-1,0 0,0 0,2-11,0 6,0 0,1 0,0 1,1-1,0 0,0 1,1 0,-1 0,1 1,1-1,2-1,14-15,1 2,12-7,-19 14,187-150,199-121,-311 227,162-102,-249 158,1-1,-5 2,0 1,-1 0,1 0,0-1,-1 1,1 0,0 0,-1 0,1-1,-1 1,1 0,0 0,-1 0,1 0,0 0,-1 0,1 0,-1 0,1 0,0 0,-1 0,0 0,-20-2,-1 1,1 1,-5 1,5 0,-99 4,-62 12,0 8,-128 37,112-11,1 9,-63 34,137-42,98-39,22-10,6-2,5-3,1 0,-1-1,0 1,0-1,0-1,-1 0,2-1,3-1,77-39,43-19,143-56,225-63,-270 110,285-96,-511 167,16-6,-48 12,25-4,-212 39,-284 47,-230 44,722-129,-161 38,151-32,20-5,10-2,9-2,1-1,-1-1,18-6,-24 7,361-101,47-11,-163 61,84-1,-309 51,-22 4,-16 2,-10 4,-161 62,10-6,-70 21,-223 85,291-100,-109 65,227-107,-4 5,38-21,14-9,3-2,31-14,255-114,9 11,-235 93,-19 7,205-75,-171 67,0 4,21 0,-63 16,-36 6,0 0,-1 0,1 0,0 0,-1 0,1 0,0 0,0 0,-1 0,1 0,0 0,-1 0,1 0,0 1,-1-1,1 0,0 0,-1 1,1-1,-1 1,-1 0,1-1,0 1,-1 0,1 0,0-1,-1 1,1-1,-1 1,0 0,1-1,-1 1,1-1,-1 1,0-1,1 1,-1-1,0 1,-39 26,-6 2,24-15,-307 182,24-15,11 16,278-185,15-9,5-2,14-6,-1 1,-1-2,14-6,0 0,311-135,-82 32,-154 73,56-11,-134 44,1 2,1 1,5 1,-31 4,1 1,-1 0,0 0,0 0,0 1,2-1,-4 1,0-1,0 0,0 0,-1 1,1-1,0 0,0 1,0-1,-1 1,1-1,0 1,0 0,-1-1,1 1,0 0,-1-1,1 1,-1 0,1 0,-1 0,0 0,1 0,-1-1,0 1,0 0,0 0,0 0,0 0,0 0,0 0,0 0,0 1,-1 1,1 0,-1 0,0 0,0 0,-1 0,0 1,-8 14,0-1,-1 0,-2-1,1-1,-2 0,-1 1,-28 25,-22 15,-1-5,-2-3,-38 19,93-59,0-1,0-1,-1 0,-5 1,13-5,1-1,0 0,0 0,0 0,-1 0,1-1,0 0,-1 0,1-1,0 1,0-1,-1 0,-3-2,2 0</inkml:trace>
  <inkml:trace contextRef="#ctx0" brushRef="#br0" timeOffset="4256.608">3071 4187,'0'8,"0"5,3-13,4-7,8-16,12-22,0-2,93-132,18-30,10-58,-14-6,-44 87,169-279,-154 288,13-36,18-61,16-50,-80 185,31-36,29-32,189-311,-307 492,-3 6,1 0,8-8,-18 25,-3 8,0-4,6-9,14-21,2 0,1 2,5-4,28-35,-53 64,25-34,1 2,25-22,16-13,-85 67,-63 7,-1 2,-34 10,35-5,-410 68,301-44,-228 46,403-79,-125 30,114-26,1 2,0 0,0 1,-10 8,28-15,1 0,-1 0,1 0,-2 2,5-3,-1-1,1 0,0 1,0-1,0 1,0-1,0 1,0-1,0 1,1 0,-1-1,0 1,1 0,-1 0,6 1,74 43,-65-38,90 48,38 19,325 154,281 147,-481-224,251 131,-201-141,-190-93,74 16,-152-51,0 0,21 3,-193-48,105 28,0-2,0-1,1 0,-10-5,17 6,1-1,0 1,0-2,0 1,0-1,1-1,0 1,-4-7,-16-23,1-2,1 0,-1-9,3 6,-173-298,-35-60,171 302,-5 2,-3 4,-42-40,91 109,-10-8,3-2,-10-16,25 26,12 21,-1 1,1-1,-1 1,1 0,0-1,0 1,0-1,0 1,0-1,0 1,0-1,0 1,0-1,1 1,-1-2,0 1,-1 0,1 0,-1 0,0 0,0 0,0 1,0-1,0 0,-1 1,1-1,0 0,-1 1,1-1,-1 1,-6-4,-1 1,0 0,1 1,-1 0,0 1,-5-2,-16-1,-11 0,-21-1,-49 3,-62 9,33-1,66-3,-174-2,271 1,21-3,-15 0,700-18,-392 13,-265 5,80-1,-140 4,-9 2,-4-2,-1 0,0 0,1 0,-1 0,0 0,0-1,0 1,1 0,-1-1,-1 1,-44 9,0-1,-17-1,40-5,-407 38,-2-18,421-22,-203 12,142-6,-60 15,127-21,-38 10,40-9,-1-1,1 1,0 0,1 0,-1 1,0-1,1 1,-3 1,0 4,6-7,0-1,0 0,0 0,0 0,0 1,0-1,0 0,0 0,0 0,0 1,0-1,0 0,0 0,0 0,1 1,-1-1,0 0,0 0,0 0,0 1,0-1,0 0,0 0,1 0,-1 0,0 1,0-1,2 1,0 0,0 0,0 0,0-1,1 1,-1-1,0 1,2-1,291 41,-169-26,648 60,-308-54,-441-21,-22 0,-4 0,-15-1,-153-7,1 8,-18 8,-340 48,330-26,35 1,87-16,0 4,-35 15,104-32,2-1,0-1,1 1,-1 1,0-1,0 0,1 0,-1 1,1 0,0-1,-1 1,1 0,0 0,0 1,2-3,-1 0,1 0,0 1,0-1,0 0,0 1,-1-1,1 0,0 1,0-1,0 0,0 1,0-1,0 0,0 1,0-1,0 1,0-1,0 0,0 1,0-1,1 0,-1 1,0-1,0 0,0 1,0-1,1 0,-1 0,0 1,0-1,0 0,1 1,-1-1,0 0,0 0,1 0,-1 1,0-1,1 0,-1 0,19 8,13 0,0-2,0-1,24 1,-53-6,481 24,2-26,-217-1,-268 3,12 0,-13 0,0 0,0 0,0 0,0 0,0 0,0 0,0 0,0 1,0-1,0 0,0 0,1 0,-1 0,0 0,0 0,0 0,0 0,0 0,0 0,0 0,0 0,0 0,0 0,0 0,0 0,0 0,0 0,0 0,0 0,0 0,0 0,0 0,0 1,0-1,0 0,0 0,0 0,0 0,0 0,0 0,0 0,0 0,0 0,0 0,0 0,0 0,0 0,0 0,0 0,0 0,0 0,0 0,0 0,0 0,0 1,0-1,-1 0,1 0,0 0,-8 4,-24 8,-20 4,14-5,2-1,-600 187,631-195,-20 8,24-10,1 0,0 0,-1 0,1 0,0 0,0 1,-1-1,1 0,0 0,-1 0,1 0,0 1,0-1,-1 0,1 0,0 1,0-1,0 0,-1 0,1 1,0-1,0 0,0 1,0-1,0 0,0 1,0-1,0 0,-1 1,1-1,0 0,0 1,0-1,1 0,-1 1,0-1,0 0,0 1,0-1,0 0,0 0,0 1,0-1,1 0,-1 1,0-1,0 0,0 0,1 1,-1-1,0 0,0 0,1 0,-1 1,0-1,1 0,-1 0,0 0,0 0,1 1,7 3,1 0,-1 0,1-1,0 0,0-1,1 1,-1-1,75 18,75 8,91 0,-236-26,420 29,-419-28,-14-2,-1-1,0 0,1 0,-1 1,1-1,-1 0,0 1,1-1,-1 0,0 1,1-1,-1 0,0 1,0-1,1 1,-1-1,0 1,0-1,0 1,0 1,0 0,0 0,0 0,0 0,-1 0,1 0,-1 0,0 0,1 0,-1 0,0-1,-1 2,-17 33,-2-1,-1-1,-15 15,8-9,2 1,-2 6,25-41,1 1,0-1,1 0,-1 1,1 0,1-1,-1 1,1 0,1 0,-1 6,1-8,1 1,-1-1,1 0,1 1,-1-1,1 0,0 0,0 1,0-2,1 1,-1 0,1 0,3 2,2 3,1 0,0-1,0 0,1-1,0 0,11 6,16 8,16 6,-35-19,100 49,-101-50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05T12:48:56.078"/>
    </inkml:context>
    <inkml:brush xml:id="br0">
      <inkml:brushProperty name="width" value="0.2" units="cm"/>
      <inkml:brushProperty name="height" value="0.2" units="cm"/>
      <inkml:brushProperty name="color" value="#657479"/>
      <inkml:brushProperty name="ignorePressure" value="1"/>
    </inkml:brush>
  </inkml:definitions>
  <inkml:trace contextRef="#ctx0" brushRef="#br0">214 132,'2'0,"0"1,0 0,0 0,0 0,0 0,0 0,-1 1,1-1,-1 1,1-1,-1 1,1-1,4 5,76 59,3-5,39 20,-49-35,466 296,-231-109,31 49,-193-162,-102-85,2-3,17 6,-7-1,-6-3,5-4,20 5,1 1,-66-28,-1 0,1 0,-1 2,-1-1,0 1,0 1,0-1,-1 2,21 20,-27-28,9 9,-11-12,-1 1,0-1,1 0,-1 1,0-1,1 0,-1 0,0 1,1-1,-1 0,0 0,1 0,-1 1,1-1,-1 0,1 0,-1 0,0 0,1 0,-1 0,1 0,-1 0,1 0,-1 0,0 0,1 0,-1 0,1-1,-1 1,1 0,13-16,0-1,0 0,-2-1,0-1,-1 1,7-19,11-29,6-30,-26 69,255-659,-190 497,-58 141,-2 0,-3-1,-1-1,-8 28,-1-1,0 1,-2-7,0-10,1 37,-1 1,1-1,0 0,-1 1,1-1,-1 0,0 1,0-1,1 1,-1-1,0 1,0-1,-1 1,0-1,-21-20,12 12,8 7,-1 0,0 1,0-1,0 1,0 0,0 0,0 0,-1 1,1 0,0-1,-1 1,1 1,-1-1,1 1,-1-1,0 2,1-1,-3 0,-6 2,-1 0,1 1,0 0,0 1,-9 4,-1 2,0 1,1 1,1 1,0 1,-1 2,-98 83,65-51,-36 29,-212 188,164-127,-93 88,-301 256,-14-21,438-376,-132 110,235-190,-7 6,1 0,0 1,-6 9,13-14,10-7,13-12,-12 7,19-7,0 1,0 1,1 1,0 1,13-2,-22 6,192-46,4 0,435-140,-464 133,71-18,101-32,-347 104,13-4,0 1,2 0,-17 5,-1 0,1 0,0 1,0 0,0 0,0 1,0 0,-1 0,1 0,9-1,-12 0,-15-1,-34-1,0 3,-9 2,-94 13,126-13,-320 50,1 15,110-22,203-40,12-2,-1-1,1-1,-1 0,0-1,17-1,0 0,0 0,0-1,0 1,0 0,-1 0,1 0,0 0,0 0,0 0,0 0,0 0,0 0,0-1,0 1,0 0,0 0,0 0,0 0,0 0,0 0,0-1,0 1,0 0,0 0,0 0,0 0,0 0,0 0,0-1,0 1,0 0,0 0,0 0,0 0,0 0,0 0,0 0,0 0,0-1,1 1,-1 0,0 0,0 0,0 0,0 0,0 0,0 0,0 0,0 0,1 0,-1 0,8-11,26-23,37-29,164-120,12 12,149-113,-284 192,-4-5,84-97,-182 182,4-3,0-1,-1-1,0 0,4-10,-14 19,-3 8,0-1,0 1,0 0,0 0,0 0,0 0,0 0,0 0,0 0,0 0,0 0,0 0,0 0,-1 0,1-1,0 1,0 0,0 0,0 0,0 0,0 0,0 0,0 0,0 0,0 0,0 0,0 0,0 0,0 0,-1 0,1 0,0 0,0 0,0 0,0 0,0 0,0 0,0 0,0 0,0 0,0 0,0 0,-1 0,1 0,0 0,0 0,0 0,0 0,0 0,-16 10,10-6,-108 73,-306 236,-136 92,542-395,-2 1,0-1,-1-1,-1 0,22-12,1 0,-1-1,1 1,1-3,16-13,405-336,-210 183,134-111,-340 275,2-4,0 0,3-4,-16 16,0 0,0 0,0 0,0 0,0 0,0 0,0 0,0 0,0 0,0 0,0 0,0 0,0 0,0 0,0 0,0 0,0 0,-1 0,1 0,0 0,0 0,0 0,0 0,0 0,0 0,0 0,0 0,0 0,0 0,0 0,0 0,0 0,0 0,0 0,-6 3,-13 10,-234 184,86-63,-149 101,-132 103,426-319,-84 68,3 5,93-83,11-12,21-20,14-9,1 2,37-22,60-36,44-19,580-359,-640 387,199-124,-303 195,-9 4,0 1,0 1,0-1,0 1,0 0,2-1,-27 15,-1-3,1 0,0 2,1 0,0 1,-1 2,-88 73,63-49,-305 229,137-109,205-152,-7 4,2 2,-1 0,-4 6,15-16,2-2,0 1,0-1,0 0,0 1,0-1,0 0,0 0,0 0,0 0,0 0,0 0,0 0,-5-1,0 0,0-1,0 0,0 0,0 0,0 0,1-1,0 0,-1 0,-2-3,-10-8,0-1,-3-4,-3-3,-123-105,-198-176,282 248,-2 2,-3 3,-44-23,96 63,-362-210,244 141,-60-50,53 33,-10 4,144 88,4 3,5 2,-1-1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05T12:48:50.217"/>
    </inkml:context>
    <inkml:brush xml:id="br0">
      <inkml:brushProperty name="width" value="0.2" units="cm"/>
      <inkml:brushProperty name="height" value="0.2" units="cm"/>
      <inkml:brushProperty name="color" value="#657479"/>
      <inkml:brushProperty name="ignorePressure" value="1"/>
    </inkml:brush>
  </inkml:definitions>
  <inkml:trace contextRef="#ctx0" brushRef="#br0">2223 3182,'0'-14,"1"0,0 1,1 0,1 0,0 0,1 0,0 0,1 1,0-1,7-9,11-18,1 2,10-9,77-97,120-120,-16 54,10 9,31-27,-175 151,162-145,-161 153,4 4,7 0,-92 64,0 1,0 0,0 0,0-1,0 1,0 0,1 0,-1 0,0 0,0 0,0 1,0-1,0 0,0 0,0 1,1-1,7 2,2-2,17-1,-26 1,-1 0,1 0,0-1,-1 1,1-1,-1 1,0-1,1 0,-1 1,1-1,-1 0,0 0,1 0,-1 0,1-1,-17-5,-24-7,-1 2,0 1,0 3,-1 1,-1 2,1 1,-33 3,-436 28,360-20,50-4,-43 10,67-3,0-3,0-4,-22-4,104 25,10 12,1 0,2-1,2-2,4 4,-16-22,265 382,-213-317,4-1,48 43,-60-71,3-3,1-1,2-4,4-1,-62-41,18 11,1-1,5 2,-19-11,0 1,0-1,0 0,0 0,0-1,1 0,-1 0,0-1,1 1,0-1,-4-1,0 1,0-1,0 0,-1 0,1 0,0 0,-1 0,1-1,-1 1,1-1,-1 0,0 1,0-1,0 0,0 0,2-2,4-6,-1 0,0 0,1-5,-4 9,18-30,3-8,3 1,7-6,22-16,46-41,-8 9,2-12,56-86,71-131,-195 285,-35 50,5-10,-1-1,1 0,-1 1,1-1,-1 1,1 0,-1-1,0 1,0 0,1 0,-1 0,0 0,0 0,0 1,0-1,0 0,-1 1,-32-10,0 3,-1 0,0 3,-7 0,6 0,-298-23,-98 12,29 32,3 20,221-19,128-13,47-4,6 1,10 5,6 0,0-1,1 0,0-2,12 3,43 6,46 1,76-1,-19-8,91-11,-160-2,-2-4,0-6,17-8,-105 22,-16 3,-3 1,-7 2,-19 3,-297 72,205-44,-81 36,166-53,51-20,950-261,-959 263,7-1,-14 3,0 0,0 0,0 0,0 0,0 0,0 0,0 0,0 0,0 0,0 0,0 0,0 0,0 0,0 0,0 0,0 0,0 0,0 0,0 0,0 0,0 0,0 0,0 0,0 0,0 0,0 0,0 0,0 0,0 0,0 0,0 0,0 0,0 0,0 0,0 0,0 0,0 0,-8 4,-122 58,-249 143,3 17,242-142,126-76,-9 6,17-9,-1-1,0 0,1 1,-1-1,1 0,0 1,-1-1,1 1,-1-1,1 1,0-1,-1 1,1-1,0 1,-1-1,1 1,0-1,0 1,0 0,-1 0,2-1,-1 0,0 1,1-1,-1 1,1-1,-1 0,1 1,-1-1,1 0,-1 1,1-1,-1 0,1 0,-1 1,1-1,-1 0,1 0,-1 0,1 0,0 0,-1 0,1 0,-1 0,1 0,-1 0,1 0,21 0,-1-1,1-1,-1-1,20-5,70-17,61-25,107-45,20-7,-265 93,-28 11,-9 5,-7 5,-1-1,0 1,-1-2,0 0,-2 1,-7 6,-287 216,-27 22,323-245,6-6,1 1,0-1,0 1,0 0,0 0,1 1,-2 2,6-8,-1 0,1 1,0-1,0 0,0 0,0 1,0-1,0 0,-1 1,1-1,0 0,0 0,0 1,0-1,0 0,0 1,0-1,0 0,0 0,0 1,0-1,1 0,-1 1,0-1,0 0,0 0,0 1,0-1,1 0,-1 0,0 1,0-1,0 0,1 0,-1 0,0 1,0-1,0 0,1 0,-1 0,0 0,1 0,-1 1,0-1,1 0,1 1,1-1,0 1,0-1,0 0,0 1,-1-1,1 0,0-1,0 1,2-1,33-9,-22 6,342-108,-230 70,-19 7,216-72,-310 103,-14 4,-1 0,0 0,0 0,0 0,0 1,0-1,0 0,0 0,0 0,0 0,0 0,1 0,-1 0,0 0,0 0,0 1,0-1,0 0,0 0,0 0,0 0,0 0,0 0,0 0,0 1,0-1,0 0,0 0,0 0,0 0,0 0,0 0,0 0,0 1,0-1,0 0,0 0,-1 0,1 0,0 0,0 0,0 0,0 0,0 0,0 1,0-1,0 0,0 0,0 0,-1 0,1 0,0 0,0 0,0 0,0 0,-5 4,0 0,0 0,0 0,-2 0,-121 71,11-9,-175 124,281-184,-25 21,33-24,1-1,-1 0,1 1,0-1,0 1,0 0,0 0,0 0,1 0,-1 0,1 1,0-3,1-1,0 0,0 0,0 1,0-1,0 0,0 1,0-1,0 0,0 0,0 1,0-1,0 0,0 0,0 1,0-1,0 0,0 1,0-1,0 0,0 0,0 1,1-1,-1 0,0 0,0 1,0-1,0 0,1 0,1 1</inkml:trace>
  <inkml:trace contextRef="#ctx0" brushRef="#br0" timeOffset="29435.453">1 1,'5'0,"1"1,0 1,-1-1,1 1,-1 0,1 0,-1 1,0 0,0 0,2 1,10 6,10 4,6 2,0 3,-1 0,3 5,-7-2,-1 2,-1 1,-1 0,-2 2,0 1,-2 1,15 27,16 36,12 38,38 101,-14-30,163 370,-218-489,-4 1,1 18,45 133,-12-41,-62-192,51 162,-41-135,2 0,0 0,2-2,11 15,-23-35,0 0,0 0,-1 0,1 0,-1 1,0-1,-1 1,0 0,0-1,0 1,-1 0,0-1,-1 2,-13-1,8-5,-1-1,0 1,0-1,1 0,-1-1,0 0,-3 0,-48-6,49 5,-9-2,0-1,0-1,1-1,-17-7,28 11,-8-4,10 5,0 0,0 0,0-1,0 0,1 1,-1-1,1-1,-1 1,1-1,0 1,0-1,0 0,0 0,-2-3,-11-19,-10-27,-9-13,-23-23,-13-11,-69-79,32 43,-29-58,112 153,10 14,-9-10,18 22,6 14,-1-1,1 1,0-1,0 1,0-1,0 1,0-1,0 1,0 0,0-1,0 1,0-1,0 1,0-1,0 1,0-1,0 1,0-1,0 1,1-1,-1 1,0-1,0 1,1 0,-1-1,0 1,1 0,-1-1,29-5,247-72,-107 28,-55 17,180-46,-213 61,0 4,58-1,-121 13,-1 2,1 0,1 2,-11-1,0 0,0 1,0 0,0 0,0 1,-1 0,5 3,75 30,-86-35,0-1,-1 1,1 0,0-1,-1 1,1 0,-1 0,1 0,-1-1,1 1,-1 0,0 0,1 0,-1 0,0 0,0-1,0 1,1 0,-1 0,0 1,0 18,0-20,-2 12,1-1,-2 1,1-1,-2 0,-2 8,-9 17,-3 1,6-11,-46 110,6 4,-31 133,76-244,2-1,1 1,-1 24,4 87,2-88,-1-54,0 1,-1-1,1 1,-1 0,1 0,-1-1,0 1,1 0,-1 0,0 0,0 0,0-1,-6-8,-180-274,132 210,-4 3,-48-46,93 104,-7-8,-11-8,25 24,1 0,-1 0,1 1,-1 0,-1 1,1-1,-6-1,13 5,0 0,-1 0,1 0,-1 0,1 0,-1-1,1 1,0 0,-1 0,1 0,-1 0,1 0,-1 0,1 0,-1 0,1 1,0-1,-1 0,1 0,-1 0,1 0,0 0,-1 1,1-1,-1 0,1 0,0 1,-1-1,1 0,0 1,0-1,-1 0,1 1,0-1,0 1,-1-1,1 1,-2 18,2 5,2 0,1-1,1 1,4 13,5 13,13 29,-21-65,0-1,1 1,1-1,0 0,1 0,4 6,-12-19,0 0,0 0,0-1,0 1,0 0,0 0,1 0,-1 0,0 0,0 0,0 0,0 0,0 0,0 0,0 0,0 0,0 0,0 0,0 0,0 0,0 0,0 0,0 0,0 0,0 0,0 0,0 0,0 0,0 0,0 0,0 0,0 0,0 0,0 0,0 0,0 0,0 0,0 0,0 0,0 0,0 0,-2-6,-5-12,6 16,1 0,-58-148,48 121,2 0,1-1,1 0,1-9,4 32,1 1,0-1,0 0,0 1,1-1,0 0,0 1,3-6,-3 8,1 0,-1 1,1 0,0-1,0 1,0 0,1 0,-1 0,1 1,0-1,0 0,0 1,0 0,0 0,0 0,2-1,6-2,1 0,-1 1,1 0,0 1,0 0,0 1,0 0,13 0,11 2,-1 1,21 4,11 4,1 3,2 3,132 40,-124-33,-71-20,14 4,-1-1,2 0,0-2,-20-3,0 0,1 1,-1-1,0 0,0-1,0 1,0 0,1-1,-1 1,0-1,0 1,0-1,0 0,0 0,1-1,-2 1,0 0,0 0,0 0,0-1,0 1,0 0,0-1,0 1,0-1,-1 1,1-1,-1 1,1-1,-1 1,1-1,-1 0,0 1,0-1,0 0,0 0,0-9,-1 0,0 0,-1 0,0 0,-1 0,0 1,0-1,-2-1,-11-25,-12-18,27 53,-26-47,-12-16,27 48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05T14:12:11.66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20673 612,'-22'7,"3"-5,-1 0,1-2,-1 0,1-1,-1-1,-99-17,64 9,-927-170,630 112,-91 6,-78 11,-233-26,636 64,-498-51,-1 19,-734 16,1184 28,-812 11,-1 29,172 29,677-51,-244 37,233-28,-85 30,92-14,3 6,2 5,3 6,-24 19,-31 19,-81 46,228-122,1 1,1 2,2 1,0 2,-11 12,31-26,0-1,0 2,1 0,1 0,0 0,1 1,0 1,1-1,1 1,1 0,0 1,1-1,1 1,0 2,2-4,0 0,1 1,1-1,0 0,1 0,0 1,2-1,0-1,0 1,1-1,1 1,0-2,1 1,1-1,0 0,1 0,9 10,11 8,1-2,0-1,3-2,23 16,44 22,5-2,51 24,5-8,3-7,136 39,-111-54,3-8,2-9,67 1,37-11,20-13,300-8,-415-7,1057-20,-1251 19,1955-10,-785 59,-314-8,100-37,-701-7,455-2,737-5,-1 14,317-51,-1066-3,-2-29,-394 35,901-140,-75-21,-954 170,90-33,-204 47,-1-3,-1-3,-2-2,-1-3,29-22,-74 43,-1-1,0-1,0 0,-2-2,0 0,13-15,-24 24,0 0,0 0,-1-1,1 1,-1-1,-1 0,1 0,-1 0,1-6,-3 7,1 0,-1 0,0 0,0 1,-1-1,1 0,-1 0,-1 0,1 1,-1-1,0 1,0-1,-2-1,-4-9,-1 1,-1 1,-1-1,1 2,-2-1,-4-2,-9-8,-1 2,-24-17,8 11,-1 2,-2 2,-44-18,-19 0,-22-2,-411-103,-10 25,537 119,-350-66,-68 9,-1331-91,-411 70,1364 76,12 1,187 4,0 35,206 12,2 17,-273 85,413-76,146-35,-22 14,109-38,19-9,0 0,0 0,-1-1,0-1,-9 2,21-4,0-1,0 0,0 0,0 0,0 0,0 0,0 0,0 0,0 0,0 0,0 0,0 0,0 0,0 0,0 0,0 0,0 0,0 0,-1 0,1 0,0 0,0 0,0 0,0 0,0 0,0 0,0 0,0 0,0 0,0 0,0 0,0 0,0 0,0 0,0 0,0 0,0 0,-1 0,1 0,0 0,0 0,0 0,0 0,0 0,0 0,0 0,0 0,0 0,0 0,0 0,0 0,0 0,0-1,0 1,0 0,0 0,0 0,0 0,0 0,0 0,0 0,0 0,0 0,0 0,0 0,0 0,0 0,0 0,0 0,1-1</inkml:trace>
  <inkml:trace contextRef="#ctx0" brushRef="#br0" timeOffset="3703.69">9843 1746,'-8'1,"0"0,1 0,-1 0,1 1,-5 2,-7 1,-42 11,1 3,2 3,0 2,1 2,-32 22,-63 34,-16 0,-164 59,73-40,-178 76,141-41,-388 163,528-240,-225 92,-132 60,428-177,-97 41,-156 60,187-81,-44 4,34-19,59-16,-60 23,91-17,0 3,-47 30,19-9,89-48,-1 1,0 0,1 1,0 0,1 1,0 0,0 0,-5 6,14-12,1-3</inkml:trace>
  <inkml:trace contextRef="#ctx0" brushRef="#br0" timeOffset="6466.412">4516 4030,'0'0,"0"0,0 0,0 0,0 0,-10 4,-3-1,1 0,-1-1,0-1,0 0,1 0,-1-2,-7 0,-11 0,-12 2,9-1,-16-2,26-1,-22-6,-1 0,-367-53,314 47,-141-15,-20 3,-107-5,-84 9,-228-4,638 27,-357 0,208 7,-14 9,-5 14,163-20,1 1,1 3,-21 9,7 2,-28 17,60-26,0 0,1 1,1 2,-2 3,17-13,1 1,0-1,0 2,0 1,4-5,1-1,0 1,0 0,1 0,0 0,0 0,-1 6,4-10,-1-1,1 0,0 1,0-1,1 0,-1 1,0-1,1 0,-1 1,1-1,0 0,0 0,0 0,0 1,0-1,0 0,1 0,-1-1,1 1,-1 0,1 0,-1-1,1 1,1 0,6 5,1 1,1-2,-1 1,4 0,-3-1,32 18,0-2,1-3,2-1,-1-2,2-2,14 1,44 3,106 6,109-8,296-14,-447-7,145 0,64 30,-201-10,406 18,-388-22,223 4,102-44,-411 19,-1-5,0-5,11-8,56-23,-139 38,-1-1,0-2,25-15,-60 30,1 1,-1 0,1 0,-1-1,0 1,0 0,1-1,-1 1,0-1,1 1,-1 0,0-1,0 1,0-1,1 1,-1-1,0 1,0-1,0 1,0-1,0 1,0 0,0-1,0 1,0-1,0 1,0-1,0 1,-1-1,1 1,0-1,0 1,0-1,0 1,-1 0,1-1,0 1,-1-1,1 1,-16-20,10 14,-15-17,-1 1,-24-17,-53-36,24 19,62 47,2-1,-1 0,2-1,-3-2,12 11,2 2</inkml:trace>
  <inkml:trace contextRef="#ctx0" brushRef="#br0" timeOffset="8779.145">9995 1653,'0'0,"0"0,0 0,0 0,0 0,0 0,0 0,0 0,-1 14,-1-1,0 1,-1-1,0 0,-2 0,1 0,-1 0,-2 1,-6 18,-33 76,37-89,-1-1,-1 0,-1-1,-9 11,-28 26,-27 22,-18 17,70-67,1 2,-14 22,-15 35,-17 45,19-36,-21 26,-26 15,-70 72,18-24,89-106,-100 127,95-128,-47 40,-66 46,-5 7,150-138,-158 149,117-116,-57 36,-48 17,20-15,104-63,-39 37,-98 111,107-100,-75 58,137-126,13-10,-1 0,1-1,-2 0,1-1,-6 3,1-3,13-5</inkml:trace>
  <inkml:trace contextRef="#ctx0" brushRef="#br0" timeOffset="9630.324">7198 3959,'-3'5,"-79"163,-11 20,58-122,-30 55,-26 74,83-174,-60 140,43-108,-32 49,-6-6,-24 40,70-106,2 0,1 1,-7 24,21-55,-4 11,1 0,0 0,0 0,0 11,3-19,0 0,0-1,0 1,0 0,0-1,0 1,1 0,0-1,-1 1,1-1,0 1,0-1,0 1,1-1,-1 0,0 0,1 1,0-1,-1 0,1 0,0-1,0 1,0 0,1 0,3 1,-1 0,1-1,-1 0,1 0,0 0,0-1,0 0,0 0,0 0,4-1,23 2,1-2,-1-2,1-1,24-6,136-36,-160 36,255-68,3-16,-158 44,-2-6,-3-5,30-24,-1-13,30-16,-182 110,-4 2,-4 2,0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05T14:21:06.905"/>
    </inkml:context>
    <inkml:brush xml:id="br0">
      <inkml:brushProperty name="width" value="0.05" units="cm"/>
      <inkml:brushProperty name="height" value="0.05" units="cm"/>
      <inkml:brushProperty name="color" value="#CC912C"/>
      <inkml:brushProperty name="ignorePressure" value="1"/>
      <inkml:brushProperty name="inkEffects" value="gold"/>
      <inkml:brushProperty name="anchorX" value="308.43369"/>
      <inkml:brushProperty name="anchorY" value="-8543.31641"/>
      <inkml:brushProperty name="scaleFactor" value="0.5"/>
    </inkml:brush>
    <inkml:brush xml:id="br1">
      <inkml:brushProperty name="width" value="0.35" units="cm"/>
      <inkml:brushProperty name="height" value="0.35" units="cm"/>
      <inkml:brushProperty name="color" value="#CC912C"/>
      <inkml:brushProperty name="ignorePressure" value="1"/>
      <inkml:brushProperty name="inkEffects" value="gold"/>
      <inkml:brushProperty name="anchorX" value="-20304.39453"/>
      <inkml:brushProperty name="anchorY" value="-9953.07031"/>
      <inkml:brushProperty name="scaleFactor" value="0.5"/>
    </inkml:brush>
    <inkml:brush xml:id="br2">
      <inkml:brushProperty name="width" value="0.35" units="cm"/>
      <inkml:brushProperty name="height" value="0.35" units="cm"/>
      <inkml:brushProperty name="color" value="#CC912C"/>
      <inkml:brushProperty name="ignorePressure" value="1"/>
      <inkml:brushProperty name="inkEffects" value="gold"/>
      <inkml:brushProperty name="anchorX" value="-20868.83789"/>
      <inkml:brushProperty name="anchorY" value="-10517.51465"/>
      <inkml:brushProperty name="scaleFactor" value="0.5"/>
    </inkml:brush>
    <inkml:brush xml:id="br3">
      <inkml:brushProperty name="width" value="0.35" units="cm"/>
      <inkml:brushProperty name="height" value="0.35" units="cm"/>
      <inkml:brushProperty name="color" value="#CC912C"/>
      <inkml:brushProperty name="ignorePressure" value="1"/>
      <inkml:brushProperty name="inkEffects" value="gold"/>
      <inkml:brushProperty name="anchorX" value="-21433.2832"/>
      <inkml:brushProperty name="anchorY" value="-11081.95898"/>
      <inkml:brushProperty name="scaleFactor" value="0.5"/>
    </inkml:brush>
    <inkml:brush xml:id="br4">
      <inkml:brushProperty name="width" value="0.35" units="cm"/>
      <inkml:brushProperty name="height" value="0.35" units="cm"/>
      <inkml:brushProperty name="color" value="#CC912C"/>
      <inkml:brushProperty name="ignorePressure" value="1"/>
      <inkml:brushProperty name="inkEffects" value="gold"/>
      <inkml:brushProperty name="anchorX" value="-21997.72852"/>
      <inkml:brushProperty name="anchorY" value="-11646.40332"/>
      <inkml:brushProperty name="scaleFactor" value="0.5"/>
    </inkml:brush>
  </inkml:definitions>
  <inkml:trace contextRef="#ctx0" brushRef="#br0">1 1261,'0'0,"0"0</inkml:trace>
  <inkml:trace contextRef="#ctx0" brushRef="#br1" timeOffset="19043.641">926 1129,'0'0,"0"0</inkml:trace>
  <inkml:trace contextRef="#ctx0" brushRef="#br2" timeOffset="20253.963">456 1552,'0'0,"0"0</inkml:trace>
  <inkml:trace contextRef="#ctx0" brushRef="#br3" timeOffset="20892.831">1768 693,'0'0,"0"0</inkml:trace>
  <inkml:trace contextRef="#ctx0" brushRef="#br4" timeOffset="27696.976">265 1721,'0'0,"0"0,22-17,0-3,8-6,12-10,13-8,13-10,11-8,14-14,5-5,-1-1,-7 4,-7 8,-4 7,-2 8,-1 8,-2 5,2 3,-1 3,0 4,-3-3,-4 0,-7 4,-8 3,-8 3,-9 5,-10 6,-5 2,-6 5,-6 2,-4 3,-3 1,-2 1,-1 0,0 1,0 0,0-1,0 1,1-1,0 0,0 0,-3 4,-4 4,-7 1,-10 3,-11 3,-12 2,-11 3,-16 7,-5 4,-3 3,1 2,-1 2,-3 1,-5 4,-11 6,-6 10,-5 11,1 2,6 0,9-4,16-12,17-13,15-11,15-12,14-9,9-6,7-4,4-2,1-1,1 0,0 0,-1 1,-1 0,0 0,0 1,4-2,5-3,4-3,5-1,5-2,4 0,9-4,7 0,11-5,10-4,11-7,8-6,2-5,-4-4,0-2,2 0,5-4,5 0,6-2,3 0,-1-1,-1-4,0-1,0-4,-7 4,-7 3,-9 8,-13 8,-11 9,-12 9,-13 9,-7 7,-7 4,-7 3,-3 2,-4-1,-2 1,0 0,0-1,0-1,0 0,0 1,1-1,0 0,-1-1,2 1,-1 0,-5 0,-5-2,-7-3,-6-2,-9-3,-5 0,-6-2,-6-3,-4 0,-5-5,-6 0,-6-3,-5-4,-2-1,0-1,-2 4,6 4,8 2,9 4,10 3,13 5,7 2,10 3,6 2,5 0,3 1,3-1,0 1,1 0,-1-1,0 0,0 0,-1 0,0 0,1 0,-1 0,-3 5,0 0,3 7,5 9,6 7,7 9,11 18,13 22,9 10,8 5,6-2,2-2,1-1,-2-2,-4 2,-4 2,-4 3,-7-4,-7-7,-7-10,-4-10,-8-17,-2-7,-6-12,-4-9,-4-3,-2-5,-3-3,0-2,-1-2,0-2,0 1,1-1,-1 1,1-1,0 1,-7-10,-8-7,-7-10,-6-11,-6-8,-7-10,-3-6,-3-6,1-4,2 4,2-4,3-4,3 1,4-3,5 4,8 5,7 8,5 11,6 7,3 12,1 10,2 4,0 6,5 2,-2 4,4 1,3 2,3 6,5 11,7 17,4 16,5 11,0 8,2 4,-1 1,-4-7,-3-4,-5-11,-8-13,-2-5,-6-10,1 0,-3-7,-3-4,-2-4,-2-4,-2-2,4-12,4-10,5-16,4-19,4-17,1-14,1-2,-1 5,-3 13,-5 18,-2 14,-5 14,-2 11,-3 8,-2 4,6 11,8 15,4 13,3 15,1 13,-2 10,-5 6,-5-1,-4-3,-3-9,-2-10,-2-15,-1-14,0-12,0-9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05T14:21:40.016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gnorePressure" value="1"/>
      <inkml:brushProperty name="inkEffects" value="gold"/>
      <inkml:brushProperty name="anchorX" value="-24812.55273"/>
      <inkml:brushProperty name="anchorY" value="-11567.3418"/>
      <inkml:brushProperty name="scaleFactor" value="0.5"/>
    </inkml:brush>
    <inkml:brush xml:id="br1">
      <inkml:brushProperty name="width" value="0.35" units="cm"/>
      <inkml:brushProperty name="height" value="0.35" units="cm"/>
      <inkml:brushProperty name="color" value="#CC912C"/>
      <inkml:brushProperty name="ignorePressure" value="1"/>
      <inkml:brushProperty name="inkEffects" value="gold"/>
      <inkml:brushProperty name="anchorX" value="-24030.41602"/>
      <inkml:brushProperty name="anchorY" value="-11937.39551"/>
      <inkml:brushProperty name="scaleFactor" value="0.5"/>
    </inkml:brush>
    <inkml:brush xml:id="br2">
      <inkml:brushProperty name="width" value="0.35" units="cm"/>
      <inkml:brushProperty name="height" value="0.35" units="cm"/>
      <inkml:brushProperty name="color" value="#CC912C"/>
      <inkml:brushProperty name="ignorePressure" value="1"/>
      <inkml:brushProperty name="inkEffects" value="gold"/>
      <inkml:brushProperty name="anchorX" value="-23184.80273"/>
      <inkml:brushProperty name="anchorY" value="-15601.99707"/>
      <inkml:brushProperty name="scaleFactor" value="0.5"/>
    </inkml:brush>
  </inkml:definitions>
  <inkml:trace contextRef="#ctx0" brushRef="#br0">1055 43,'0'0,"0"0,-11 0,2 3,0-1,1 1,-3 4,2-1,-3 5,0 4,-1 3,0 2,-1 5,4 2,2 0,3 0,2-1,2 0,1 2,0-6,1 2,-1 3,1-6,-1 3,0 2,0 1,0-5,0 2,0-6,0-4,0-5,0-4,0-3,0-1,0-2,0 5,0 1,0-1,0-1,0 0,0-1,0-1,0-1,0 0,0 5,0 0,-2 4,-3 5,-2 4,0-3,-1 3,1-4,-1 4,0 2,-2 6,0 2,-2 1,3-6,-3-1,3-5,1-5,3-5,1-3,3-3,0-1,1-1,0 0,1 0,-1-4,1-5,-1-8,0-6,0-5,0-4,0-2,0-4,0-1,0-3,0 1,0-1,0-2,0-3,2-2,1-2,0-1,-1 3,-1 5,0 7,0 10,-1 9,0 8,0 6,0 4,0 1,0 2,-1 0,1-1,0 1,0-2,0 1,0-1,0 0,0 0,5 10,2 7,3 7,1 9,1 6,1 2,0 6,-3-1,-2-3,-3 0,-2-5,-2-3,0-2,-2-3,1-2,-1 1,1-2,-3 3,0 0,1 1,-1-2,2-6,0 1,0-6,1 0,0-4,0-5,0-3,1-2,-1-3,0-1,0 0,0-1,0 0,0-9,0-14,0-11,0-13,0-7,0-3,0-2,0-3,0-4,0-4,0 1,0 2,0 6,2 7,1 6,-1 13,0 6,0 10,-1 8,-1 5,1 5,-1 2,0 1,-1 1,1-1,0 0,0 7,0 10,3 9,1 13,4 10,1 9,-1 6,-1 0,-2 0,-2 6,-3 0,-5 0,-2-1,-3-5,-1-7,-1-9,-1-9,3-12,2-9,1-4,1-6,3-4,0-2,2-2,1-1</inkml:trace>
  <inkml:trace contextRef="#ctx0" brushRef="#br1" timeOffset="4008.702">1055 466,'0'0,"0"0,19 0,-2 0,6 0,5 0,1 0,1 0,-1 0,1-2,1 0,4-3,6 1,8 3,8 2,7 5,2 2,3 2,-1 2,-2 0,-3 1,-5 2,-6 3,-5 2,-5 1,-3 5,0 5,-1 3,2 5,1 4,1 2,-1 0,0 1,1-2,-3-2,0-2,-4-1,-3-2,-3 0,-2-4,-2 1,-1-1,-2 1,-4 1,-2 2,-1 4,-3 7,-2 5,-3 2,-3-3,-1-1,-3-3,0-5,0-2,-3-2,-3-2,-2 2,-4-1,-4 3,-5 1,-8 5,-6 7,-7 10,-3 6,-4 6,-3 0,0-3,1-3,0-3,-3 0,-5 5,-9 10,-14 15,-10 7,-3 4,2-3,6-2,8-5,4 3,1 4,-1 2,-2 0,-2-5,-2-4,0-8,5-10,6-11,7-5,8-7,7-5,6-4,4-5,1-3,5-5,2-6,3-3,1-5,2-4,5-4,1 0,4-4,4-2,4-2,-2 2,2-1,0 0,3-2,1-2,0-1,2 0,0-1,0 0,1 0,-1 0,0-1,0 1,0 0,0 0,0 0,0 0,0 0,0 0,0 0,0 0,0 0,0 0,0 0,0 0,0 0,0 0,0 0,-4-2,-1-1,-5-4,1-1,-3-8,1-8,2-9,5-12,8-11,2 20,2-5,20-66,9-21,5-19,1-8,-2 4,-4 9,-5 14,-5 16,-6 20,-6 18,-3 16,-4 14,-3 14,-3 5,-1 9,-2 6,1 4,-1 4,1 2,-1 1,1 0,-1 0,1 0,0 0,0-1,0 1,0-1,-2 9,-3 8,-2 10,-3 8,0 9,-4 7,-3 5,-6 5,-3 15,-7 20,-6 17,-3 7,-4 8,-2-1,-5 14,-6 11,0 1,3-8,8-15,9-20,9-24,11-18,7-16,6-17,5-14,1-11,6-4,8-3,10-6,12-2,13-6,13-7,6-6,1-3,-6 1,-7 3,-7 2,-7 7,-5 1,-3 5,0 3,4 3,10 1,15 1,16-2,9-3,4-2,2 1,3 0,6-1,5 0,3 0,-5-1,-9 2,-13 1,-14-1,-16 2,-16 1,-15 1,-11 1,-8 0,-4 1,-2 0,-1 0,0 0,1 1,0-1,1 0,1 0,-1 0,1 0,0 0,1 0,-1 0,0 0,0 0,0 0,2-5,-2-5,-4-7,-9-9,-12-11,-14-11,-11-9,-11-8,-7-7,-1-6,0-3,2-8,-3-8,-6-6,-3-2,0 5,2 9,7 9,6 7,11 5,10 5,10 5,9 9,5 8,5 8,5 10,4 9,2 8,2 4,1 3,1 2,-1 1,1-1,0 1,-1-1,0 0,3 4,2 7,3 10,1 9,2 17,-2 37,-4 34,-5 24,-4 11,-6 7,-5-9,-4-15,-3-19,-2-18,2-22,1-15,6-16,4-16,5-13,2-9,3-6,1-4,6-1,14-16,15-16,19-22,10-12,8-5,2-4,-7 7,-7 11,-10 10,-12 10,-10 7,-10 10,-3 3,-5 7,-4 4,-3 3,-2 3,-1 2,-3 8,-5 19,-12 30,-10 19,-5 7,-6 1,-4-6,24-47,-5 6,13-22,-1 1,-8 5,11-10,0-2,-1 0,-3 2,6-5,-1-1,1 0,-1 0,-1-1,1 0,1 0,-1-1,-8 1,10-3,0 0,0 0,0 0,-2-1,3 0,0 0,0-1,0 0,-1-1,4 1,-1 0,1-1,0 1,-1-1,-2-2,3 2,0 0,1 0,-1-1,1 0,-2-2,2 3,1-1,-1 0,1 0,0 0,0 0,0-1,-8-14,5 3,3 4,2 4,1 3</inkml:trace>
  <inkml:trace contextRef="#ctx0" brushRef="#br2" timeOffset="5040.074">1271 4613,'0'0,"0"0,21 3,1 2,6 2,7 2,3 2,1 1,-2-2,-7-3,-4-1,-8-3,-6-2,-5 0,-3-2,-4 1,0 0,-1-1,-1 1,1 0,1-1,-1 1,-6 0,-6-2,-4-3,-6-5,-5-4,-4-7,-4-5,-10-4,-12-6,-11-5,-7-1,-1 0,5 4,7 3,10 4,9 5,13 8,12 5,9 6,7 4,4 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05T13:57:33.909"/>
    </inkml:context>
    <inkml:brush xml:id="br0">
      <inkml:brushProperty name="width" value="0.35" units="cm"/>
      <inkml:brushProperty name="height" value="0.35" units="cm"/>
      <inkml:brushProperty name="color" value="#FF4E00"/>
      <inkml:brushProperty name="ignorePressure" value="1"/>
      <inkml:brushProperty name="inkEffects" value="rainbow"/>
      <inkml:brushProperty name="anchorX" value="1675.63843"/>
      <inkml:brushProperty name="anchorY" value="-3550.93481"/>
      <inkml:brushProperty name="scaleFactor" value="0.5"/>
    </inkml:brush>
    <inkml:brush xml:id="br1">
      <inkml:brushProperty name="width" value="0.35" units="cm"/>
      <inkml:brushProperty name="height" value="0.35" units="cm"/>
      <inkml:brushProperty name="color" value="#FF4E00"/>
      <inkml:brushProperty name="ignorePressure" value="1"/>
      <inkml:brushProperty name="inkEffects" value="rainbow"/>
      <inkml:brushProperty name="anchorX" value="3683.46313"/>
      <inkml:brushProperty name="anchorY" value="-2745.78711"/>
      <inkml:brushProperty name="scaleFactor" value="0.5"/>
    </inkml:brush>
    <inkml:brush xml:id="br2">
      <inkml:brushProperty name="width" value="0.35" units="cm"/>
      <inkml:brushProperty name="height" value="0.35" units="cm"/>
      <inkml:brushProperty name="color" value="#FF4E00"/>
      <inkml:brushProperty name="ignorePressure" value="1"/>
      <inkml:brushProperty name="inkEffects" value="rainbow"/>
      <inkml:brushProperty name="anchorX" value="-2114.07422"/>
      <inkml:brushProperty name="anchorY" value="-5636.37158"/>
      <inkml:brushProperty name="scaleFactor" value="0.5"/>
    </inkml:brush>
  </inkml:definitions>
  <inkml:trace contextRef="#ctx0" brushRef="#br0">9514 4014,'0'0,"0"0,-14-15,-3 1,-9-5,-10-1,-7-1,-7 2,-12-2,-17-3,-20 0,-22-2,-18 1,-19 0,-21 0,-22 0,-4 0,-12-2,-8 3,-2 2,-9 1,1 2,7 5,14-1,5-1,-3 1,1 2,-7 2,-5 2,-1-2,7 0,-2 2,1-1,0 2,-2 3,-2 9,3 6,12 9,7 4,5 6,-1 5,-1 8,-3 4,-8 5,5 1,11 1,-2 2,-6 4,-1 6,8 3,8 4,15 1,14-4,19-4,19-9,23-8,23-9,18-7,16-4,11-3,9-2,7-1,5 6,7 2,6 8,9 11,7 9,11 13,13 6,-21-42,11 11,-6-11,13 8,-5-8,9 5,-1-6,8 3,61 29,9-5,8 1,-1-4,1 0,9 4,10 1,7-1,9-6,9-3,15-6,8-3,-2-6,2-3,10-1,4-5,8-5,12-4,0-4,-9-4,9-2,4-4,-2-4,6-4,10-5,-15-2,8-5,8 0,-4 1,11 3,3 3,-12 0,3 3,3 3,-7 1,6 4,8 3,-15-1,4 2,6 1,-7-1,4 3,7 1,-20-2,4 3,3-3,-8-2,11-2,3-3,-22-3,-8-4,2-1,-1-2,-1-2,4-2,3 0,-19-1,-18 0,-10 0,-4-1,-4-2,-4-2,-3 0,4 3,-2 1,-12 1,-11 0,-4 1,1 2,4 2,-2 0,-3 0,-7-2,-3 0,-8-4,-6-3,-12-4,-15-1,-13-2,-12-4,-7-2,-2-6,5-4,7-4,5 0,2 0,0 4,-2 2,-4 1,-6 1,-10 2,-9 0,-9 0,-31 24,-1 1,5-9,10-17,-19 26,-1 0,1 0,0-3,4-27,-6-3,-8-6,2 34,-1-1,-4-9,1 6,-1 1,-6-8,-1 3,0 0,-3 0,-9-8,-13-9,-44-30,-4 6,-11-1,-11-1,-18-2,-20-2,-16-2,-13 1,-11 2,-6-1,11 7,6 4,-2 4,-1 2,1 5,3 1,-3 2,0 2,2 10,2 1,-2 1,-7-1,-9 1,-8 0,-5 5,2 3,6 6,5 2,6 5,2 3,2 2,2 2,3 1,5 0,6-2,12 1,6-4,3-2,-1-1,-1 0,-2 1,3 0,4 2,3 1,6 4,7 5,5 5,10 1,6 5,6 0,6 0,4-1,6 2,2-3,7-1,4 1,5 0,6 0,7-3,6 0,8-4,6-1,5-3,8-1,2 1,5 0,1-1,3-1,3 0,-3 3,2-2,2 1,2-1,-3-1,0 0,-3 2,1 0,-3-1,1 0,-2 0,2-2,2 1,-2 1,3 0,1 1,2-2,2 0,1 0,2 0,0-1,-4 0,-1 0,1 0,0 0,2-1,0 1,1 0,1 0,-5 5,0 0,0 0,1-1,1 0,1-3,1 0,1 0,0-1,0 0</inkml:trace>
  <inkml:trace contextRef="#ctx0" brushRef="#br1" timeOffset="4510.868">593 895,'0'0,"0"0,27 24,7 6,24 18,13 9,19 8,11 4,13 2,5-4,12 1,5-2,6 1,2-2,9 4,3 2,7 8,11 3,7 3,15 4,20 3,4-3,11 2,4 1,-7 1,-8 4,-11-4,-5-2,-13-4,-16-8,-9-3,-10-8,-4-4,-9-6,-9-3,-12-6,-12-5,-14-8,-16-5,-15-7,-14-5,-17-6,-8-4,-10-5,-3-2,-4-2,-3-1,-3 0,-2 0,-1 0,0 1,-1-1,1 1,-1 0,1 0,0 0,-1 0,1 0,0 0,0 0,0 0,0 0,0 0,0 0,0 0,1 0,-1 0,0 0,0 0,0 0,-8-5,-4-2,-7-3,-7-4,-7 0,-6-2,-4-1,-3-2,-5-2,-5-2,-8 0,-9-1,-9 0,-3-1,-6-2,-2 0,-5-2,-5 0,-6 1,-5 3,-3 4,-2 0,-4-1,-3-1,-5-1,-2-1,-7 3,1-3,0 3,3-3,7 0,7 0,7 0,10 2,7 3,7 3,4 2,5 2,4 0,8 2,4 1,8 1,8 2,8 2,7 2,10 1,9 2,2 0,5 0,3 0,3 1,1-1,2 0,1 0,-1 1,1-1,-1 0,1 0,4 0,5 0,7 0,11 0,18-3,19-4,20-2,28-6,27-5,28-3,22-2,24-1,13 0,0 0,22 0,13-1,11-5,14-2,-9-5,3-3,-7 0,-5 0,-16 1,-17 4,-21 7,-25 5,-25 5,-28 6,-23 3,-22 4,-20 1,-15 1,-15 2,-14 1,-6 1,-8 1,-7 0,-3 0,-3 0,-2 0,0 1,-1-1,1 0,0 0,1 0,-1 0,1 0,0 0,0 0,0 0,0 0,0 0,0 7,0 1,-2 6,-5 7,-8 8,-7 5,-7 5,-6 1,-5 4,-8 6,-10 9,-12 6,-12 8,-10 7,-8-1,-5 4,1-5,4-8,4-6,9-9,11-7,12-8,11-6,10-5,8-4,11-6,4 0,7-6,0 0,3-2,-1 1,2-2,2-2,-3 2,2-1,2-3,1-1,2-2,2-2,0 0,1-1,0 0,1-1,1-7,6-4,4-8,5-4,3-2,3-3,-2 0,-1 0,-5 2,-4-2,-4 0,-6 2,-7 1,-6 0,6 20,2 0,-1 1,-5-5,-4-1,2 2,-7-3,-11 0,4 1,-7 0,-117-30,-55 4,-49 3,-30 7,-25 13,-33 14,-3 16,8 10,34 6,54-2,59-5,59-7,50-6,40-5,25-5,14-1,5-1,5-1,38-3,68-11,77-11,58-9,56-4,42-5,26-3,-3 2,-15 1,-21 2,-34-1,-39 7,-43 7,-47 5,-43 8,-40 6,-35 5,-25 3,-18 2,-10 1,-10 2,-34 16,-57 18,-48 13,-40 11,-25 4,-11 3,5-3,15-4,27-9,30-9,33-9,31-8,31-10,23-6,17-6,10-3,13 1,42-6,60-9,51-11,51-16,43-15,21-10,8-7,-14 2,-28 8,-44 10,-44 12,-46 13,-35 11,-32 8,-22 5,-15 4,-21 8,-39 22,-48 20,-49 21,-41 16,-26 6,2 1,12-4,28-12,36-14,36-17,37-16,28-13,22-10,13-6,7-5,3 0,1-1,-1 0</inkml:trace>
  <inkml:trace contextRef="#ctx0" brushRef="#br2" timeOffset="7792.035">15465 1,'0'0,"0"0,-31 24,-3 3,-16 16,-15 18,-15 15,-19 11,-18 10,-16 1,-19 7,-20 9,-17 13,-6 5,-20 11,-21 7,-14 11,-10 9,1 4,24-11,18-5,22-11,27-14,27-18,25-14,25-20,18-19,16-16,12-13,9-10,6-8,10-5,2-1,5-2,0-3,4-1,1-1,-1 1,2 0,1-1,-3 5,1-1,2 0,1-2,2-1,2-1,0-1,1-1,0 0,0 0,1 0,-1-1,0 1,0 0,0 0,0 0,0 0,0 0,0 0,0 0,0 0,0 0,-2-5,0-7,2-15,3-21,3-15,2-14,2-25,2-22,-2-21,-3-11,-2 1,-4 4,-4 8,-4 6,-2 5,-2 5,1 10,2 15,2 14,3 13,1 12,1 10,1 10,1 9,-1 9,1 10,-1 6,0 6,0 2,0 3,0-1,0 1,0 0,0-1,0-1,5 5,5 8,7 13,16 25,20 26,29 33,23 21,23 22,22 18,21 21,6-2,0-1,2-2,-6-7,-16-17,-13-15,-19-25,-20-22,-14-14,-13-16,-10-10,-6-8,-3-7,-4-5,-3-5,-4-5,-7-6,-5-4,-10-7,-8-5,-3 1,-5-3,-4-2,-2-2,-3-1,0-1,-2-1,1 0,-1 0,-10-8,-9-4,-12-6,-13-3,-15-2,-23-2,-26 3,-30-1,-24 5,-24 4,-13 6,-1 3,13 3,15 4,15-1,11-3,13-2,15-3,18-2,20-2,16 1,17 0,16 3,7 1,11 2,6 2,5 1,2 1,0-5,0 0,0-6,3-10,2-14,8-21,7-26,7-18,2-9,1-4,-3-5,-5-4,-9-4,-8 1,-9 6,-8 9,-3 12,-1 15,0 16,1 14,4 12,3 14,3 11,3 8,2 5,1 4,0 1,-1 5,-3 22,2 48,5 39,6 38,10 42,10 21,5 3,3-4,2-10,-2-23,-5-30,-6-35,-8-32,-6-31,-5-25,-5-17,1-21,1-22,2-27,2-29,-1-34,0-31,-3-13,-1-6,-4 7,-3 11,-4 12,1 19,1 24,2 21,1 24,1 20,1 16,1 10,9 14,16 17,14 21,18 24,18 28,13 26,11 15,4 5,-1-8,-3-10,-4-12,-9-16,-13-18,-12-18,-12-18,-15-16,-8-13,-25-14,0-1,0 1,0-1,1 0,-1 0,0 1,0-1,0 0,0 0,1 0,-1 0,0 0,0-1,1 1,-1-1,0 1,0-1,0 1,-1-1,1 1,0-1,0 0,-1 0,1 1,-1-1,1 0,0 0,-1 1,1-1,-1 0,0 0,1-1,0-2,0 1,0-1,-1 0,1 0,-1 0,0-2,-3-9,1 2,0-1,-2 0,-27-81,-23-31,-19-19,-17-13,-11-5,-1 4,5 16,14 24,16 25,20 29,12 22,15 20,18 22,2 0,-1 1,1 0,0-1,-1 1,0-1,1 1,-1 0,1 0,-1-1,1 1,-1 0,0 0,1-1,-1 1,1 0,-1 0,0 0,1 0,-1 0,0 0,-1 2,2-2,-1 1,0 0,0 0,1 0,-1 0,1 0,-1 0,1 0,-1 0,1 0,-1 0,1 0,0 0,0 0,-1 1,0 8,0-1,1 1,-1 2,8 56,3-27,3 11,33 72,26 26,19 11,21 6,17-1,15-4,5-15,-5-19,-15-22,-20-24,-23-24,-60-42,12 5,-26-15,-1-1,0 0,2-1,-8-2,-1-1,0 0,0 0,1 0,-1-1,4 0,-5 2,-1-2,0 0,0 0,0-1,1 1,-1 0,0-1,2 0,-1 1,-2-1,1 0,-1 1,1-1,-1 0,0 0,1 0,-1 0,0 0,1-1,-1 1,1-1,-1 1,0-1,0 1,0-1,0 0,0 0,0-1,5-20,-8-5,-2 3,-1 5,0 6,1 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0-31T15:31:07.213"/>
    </inkml:context>
    <inkml:brush xml:id="br0">
      <inkml:brushProperty name="width" value="0.35" units="cm"/>
      <inkml:brushProperty name="height" value="0.35" units="cm"/>
      <inkml:brushProperty name="color" value="#849398"/>
      <inkml:brushProperty name="ignorePressure" value="1"/>
    </inkml:brush>
  </inkml:definitions>
  <inkml:trace contextRef="#ctx0" brushRef="#br0">10670 2017,'13'-5,"214"-56,41-13,-236 64,23-13,-51 20,-9 4,-18 6,13-4,-249 71,-74 22,317-92,15-4,11-4,68-28,138-56,-113 41,4-7,-107 53,20-11,-15 6,-5 6,0 0,0 0,0 0,0 0,0-1,0 1,0 0,0 0,0 0,0 0,-1 0,1-1,0 1,0 0,0 0,0 0,0 0,-1 0,1 0,0 0,0 0,0 0,0 0,-1 0,1-1,0 1,0 0,0 0,0 0,-1 0,1 0,0 0,0 0,0 1,0-1,-1 0,1 0,0 0,0 0,0 0,-10 1,1 0,0 1,-1 0,1 0,0 1,-1 1,2-2,-58 21,0 2,2 3,1 3,-36 25,95-54,0 0,0 1,0 0,0 0,-3 4,7-7,-1 0,1 0,0 1,0-1,-1 0,1 1,0-1,0 0,0 1,-1-1,1 0,0 1,0-1,0 1,0-1,0 0,0 1,0-1,0 1,0-1,0 0,0 1,0-1,0 1,0-1,1 1,-1-1,1 1,-1-1,1 0,-1 1,1-1,-1 1,1-1,0 0,-1 1,1-1,-1 0,1 0,0 0,-1 1,1-1,0 0,-1 0,1 0,15 2,0-1,0-1,0 0,12-3,-17 3,136-15,-1-7,-1-6,52-21,-173 45,-33 9,0 0,-1 0,-9 2,-3 2,-86 36,-161 71,150-60,-23 20,131-70,-1 1,0 0,-11 9,18-10,6-3,0-3,0 1,0-1,1 0,-1 0,0 0,0 0,1 0,-1 0,0 0,0 0,1 0,34-5,0-2,-1-2,35-12,-37 11,208-70,15-18,-226 85,-20 7,-11 5,0 1,1 0,-1 0,0 0,0 0,0 0,0 0,0 0,0 0,1 0,-1 0,0 1,0-1,0 0,0 1,-46 12,-1 1,-39 21,42-18,21-7,-273 110,178-66,-51 34,156-80,8-5,0 0,1 0,0 0,0 1,0 0,0 0,-1 2,5-3,7-2,10-4,1-1,-1 0,7-4,7-1,223-70,-4-11,50-36,-283 120,-12 5,-1-1,1 1,0-1,-1 0,1 0,-1 0,0 0,0-1,1 0,-6 2,-7 3,-25 9,-22 12,24-10,-75 30,-220 94,238-95,3 4,-48 34,122-72,7-6,1 1,0 0,0 0,0 0,0 0,0 0,1 1,-1 0,-1 2,6-2,6-3,7-3,0-1,0 0,0-1,-1 0,8-4,3-1,981-391,-987 393,-14 6,0-1,0 1,0-1,0 0,0 0,0-1,-1 1,3-2,-9 3,-8 4,-168 69,107-41,-264 118,172-66,3 6,116-62,-29 24,48-29,21-13,5-8,0-1,0 0,0 0,0 0,0 1,0-1,0 0,0 0,0 1,0-1,0 0,0 0,0 0,0 0,1 1,-1-1,0 0,0 0,0 0,0 0,0 1,1-1,-1 0,0 0,0 0,0 0,0 0,1 0,-1 1,2-1,1 1,-1-1,1 1,-1-1,1 0,0 0,-1 0,1 0,22-2,0 0,0-2,0 0,0-2,101-32,-116 35,586-218,-568 210,88-38,-109 46,-10 3,-15 6,-57 22,-24 16,-77 43,145-71,-239 126,178-89,-73 57,153-101,-17 13,27-20,0-1,0 1,0 0,1 0,-1 0,0 0,1 0,0 0,-1 1,1 0,1-3,0 0,0 1,0-1,0 0,-1 0,1 0,0 1,0-1,0 0,0 0,0 0,0 1,0-1,0 0,1 0,-1 1,0-1,0 0,0 0,0 0,0 0,0 1,0-1,0 0,0 0,1 0,-1 1,0-1,0 0,9 2,5-4,0 0,0-1,0 0,0-1,-1-1,4-1,7-3,214-78,192-102,-399 174,-9 5,-1-1,0 0,0-2,10-9,-31 22,1 0,-1 0,0-1,1 1,-1 0,1-1,-1 1,1 0,-1-1,0 1,1-1,-1 1,0 0,1-1,-1 1,0-1,0 1,0-1,1 1,-1-1,0 1,0-1,0 1,0-1,0 1,0-1,0 0,-1 0,0 1,1 0,-1-1,0 1,0 0,0-1,0 1,0 0,0 0,0 0,0 0,0 0,0 0,0 0,0 0,0 0,0 1,0-1,-28 6,0 2,1 0,-23 12,51-20,-140 56,-82 50,-125 90,245-130,82-50,19-12,7-2,5-3,0 0,1-1,-1 0,0-1,-1 0,1-1,2-1,6-1,376-148,-301 115,-80 33,147-61,90-54,-228 108,-19 9,-8 5,-15 7,-242 121,5 16,156-88,71-40,-168 100,169-98,24-14,7-3,9-4,-1 0,0 0,0-1,0 0,9-5,0 2,290-115,-2-17,-265 118,77-36,16-15,-210 108,-104 62,-114 88,262-166,0 1,1 2,2 0,-12 15,38-38,-1 1,0 0,1 0,-1 0,1 0,-1 0,1 0,0 1,0-1,0 0,0 0,1 1,-1 0,1-3,0 0,0 1,0-1,0 0,0 1,0-1,1 0,-1 1,0-1,0 0,0 1,0-1,1 0,-1 1,0-1,0 0,1 0,-1 1,0-1,0 0,1 0,-1 1,0-1,1 0,-1 0,0 0,1 0,-1 0,1 1,1-1,0 0,1 1,-1-1,0 0,1 0,-1 0,0-1,2 1,45-10,0-2,44-18,-43 14,56-18,-2-6,-1-4,76-45,-168 83,-8 5,1-1,-1 0,0 0,0 0,0 0,0-1,0 1,1-3,-4 4,-7 2,-19 9,-17 9,14-6,-290 142,219-99,2 5,-8 11,96-65,3-2,0 0,0 0,0 1,1 0,-2 2,5-1,7-4,15-6,30-12,0-2,30-16,-23 10,24-10,406-173,-455 190,-24 12,-10 3,-17 6,-63 22,1 4,-42 24,5 6,-36 28,39-15,93-57,0 0,1 2,-12 13,33-31,0 0,1 0,-1 0,0 0,0 0,0 0,1 1,-1-1,1 0,-1 0,0 2,1-3,0 0,0 0,0 1,0-1,0 0,0 0,0 1,0-1,0 0,0 0,1 1,-1-1,0 0,0 0,0 1,0-1,0 0,1 0,-1 1,0-1,0 0,0 0,0 0,1 0,-1 1,0-1,0 0,1 0,-1 0,0 0,0 0,1 0,-1 0,3 1,0-1,0 1,0-1,0 0,1 0,-1 0,0-1,2 0,57-10,-1-4,-1-2,0-2,39-20,-94 36,7-2,0 0,6-5,-18 10,0 0,1 0,-1 0,0 0,1 0,-1-1,0 1,0 0,1 0,-1 0,0 0,0-1,0 1,1 0,-1 0,0 0,0-1,0 1,0 0,1 0,-1-1,0 1,0 0,0 0,0-1,0 1,0-1,-7 0,-15 4,-32 9,1 2,-20 10,44-14,1 3,0 0,1 2,0 0,0 3,12-6,34-19,-18 6,244-117,-135 60,18-19,-111 66,-31 19,-9 6,-180 117,136-84,-58 53,123-98,0 0,0 0,-1 0,1 0,1 1,-3 1,5 1,6-3,6-4,0 0,0-1,0-1,0 0,4-2,4-1,200-74,-163 55,0-2,36-25,-88 49,-1 1,0 0,0 0,0-1,0 0,-1 0,0 0,2-2,-6 6,0 0,1 0,-1 0,0 0,0 0,0 0,0-1,1 1,-1 0,0 0,0 0,0 0,0-1,0 1,0 0,0 0,1 0,-1-1,0 1,0 0,0 0,0 0,0-1,0 1,0 0,0 0,0 0,0-1,0 1,0 0,0 0,0 0,0-1,-1 1,1 0,0 0,0 0,0-1,0 1,0 0,0 0,0 0,-1 0,1-1,0 1,0 0,0 0,0 0,-1 0,1 0,0 0,0-1,0 1,-15 1,-13 5,0 1,1 1,-16 8,3-2,-379 140,399-146,13-8,7-2,7-8,25-20,2-1,1 1,3-7,-28 27,-1 0,-1 0,0-1,0-1,-1 1,0-3,-6 13,0-1,0 0,0 0,-1 0,1 0,0 0,-1 0,1 0,-1 0,0 0,0 0,0 0,0 0,0 0,0 0,-1 0,1 0,0 0,-1 0,0 0,1 0,-1 0,0 1,0-1,0 0,0 0,-1 1,1-1,0 1,-1-1,1 1,-1-1,1 1,-1 0,0 0,0-1,-5-2,-1 1,1-1,-1 1,0 1,0-1,0 1,0 1,-7-1,-18-1,-1 1,1 2,-6 2,-102 12,10-1,124-13,4 1,0-1,0 1,0-1,0 0,0 0,0 0,0-1,0 1,1-1,-1 0,0 0,0 0,-1 0,3 0,1 1,-1-1,1 1,0 0,-1-1,1 1,0-1,-1 0,1 1,0-1,-1 1,1-1,0 1,0-1,0 0,0 1,0-1,0 1,0-1,0 0,0 1,0-1,0 1,0-1,0 0,0 1,0-1,1 1,-1-1,0 0,12-19,-10 17,34-48,39-42,-41 55,-3-2,-1-2,18-32,-37 53,-1-1,6-16,-13 31,-1-1,0 0,0 0,-1 0,0 0,0 0,-1 0,0 0,-1-6,1 11,-1 0,1 0,-1 0,0 1,0-1,0 0,-1 0,1 1,-1-1,1 1,-1-1,0 1,0 0,0 0,-1-1,0 0,-1 0,0 0,0 1,0-1,-1 1,1 0,0 1,-1-1,0 0,-12-1,0 0,0 0,0 2,-15 0,25 1,7 0,0 0,-1 0,1 0,0 0,0 0,0 0,0 0,0 0,-1 0,1 0,0 0,0 0,0 0,0 0,-1 0,1 0,0 0,0 0,0 0,0-1,0 1,-1 0,1 0,0 0,0 0,0 0,0 0,0 0,0-1,0 1,-1 0,1 0,0 0,0 0,0 0,0-1,4-4,11-5,-14 9,102-68,14-10,-115 78,0 0,0-1,0 1,0 0,0 1,0-1,0 0,0 0,0 1,0 0,0-1,0 1,1 0,-1 0,-1 1,1-1,-1 1,1-1,-1 1,0 0,1 0,-1 0,0 0,0 0,0 0,0 0,0 0,0 0,0 0,0 1,0-1,0 1,1 0,7 11,-7-7,-2-6,0 0,0 0,0-1,0 1,0 0,0 0,0 0,0 0,0 0,0 0,0 0,0 0,0 0,0 0,0 0,0 0,0 0,0 0,0 0,0 0,0 0,0 0,0 0,-1 0,1 0,0 0,0 0,0 0,0 0,0 0,0 0,0 1,0-1,0 0,0 0,0 0,0 0,0 0,0 0,0 0,0 0,0 0,0 0,0 0,0 0,0 0,0 0,0 0,0 0,0 0,0 0,0 0,0 0,0 0,0 0,0 0,0 0,0 0,0 0,0 0,0 0,0 1,0-1,0 0,0 0,0 0,0 0,0 0,-30-15,1-2,0 0,-14-13,3 1,-9-1,-61-27,-6 3,6 3,-215-90,-5 15,74 29,-903-331,-73 24,160 116,406 150,-2 30,-205 11,587 83,-1 13,-16 13,30 12,2 11,-28 19,86-6,1 10,-178 75,249-74,2 6,4 6,3 6,3 6,4 5,4 6,4 5,5 4,4 6,5 4,-13 28,59-66,0 7,38-51,1 0,1 1,2 1,-3 11,18-42,-3 3,1 1,0 0,0 0,1 0,0 0,0 1,0-1,1 0,0 0,0 4,0-10,0 0,0 0,0 0,0 0,0 0,1 0,-1 0,0 0,0-1,0 1,0 0,0 0,0 0,0 0,0 0,0 0,0 0,0 0,1 0,-1 0,0 0,0 0,0 0,0 0,0 0,0 0,0 0,0 0,0 0,1 0,-1 0,0 0,0 0,0 0,0 0,0 0,0 0,0 0,0 0,0 0,0 0,1 0,-1 0,0 1,0-1,0 0,0 0,0 0,0 0,0 0,0 0,0 0,0 0,-2-4,-2-8,0-1,1 0,0 0,1-1,1 1,0-8,-1 0,-4-76,4 0,5 1,9-56,54-289,-49 341,16-91,54-356,-84 530,-2 8,1 0,-2 0,1 0,-1-1,-1-1,4 34,-2 1,-1-1,-1 1,-1 0,-15 95,13-93,-71 524,55-349,-17 181,16 1,20-369,2 175,1-153,2 0,1-1,2 0,3 8,-9-37,12 30,-13-34,1 0,0 0,0 0,0 0,1 0,-1 0,0-1,1 1,-1-1,1 1,-1-1,1 1,0-1,-1 0,2 1,-3-3,0 1,0 0,0 0,0-1,0 1,0 0,0 0,0-1,0 1,0 0,0 0,0 0,0-1,0 1,0 0,0 0,0-1,0 1,0 0,0 0,-1-1,1 1,0 0,0 0,0 0,0-1,0 1,-1 0,1 0,0 0,0 0,0 0,-1-1,-8-14,7 11,-1 0,0-1,1 0,0 1,0-1,0 0,1 0,-1 0,1 0,0-4,1 5,0 1,0-1,1 0,-1 1,1-1,0 1,0-1,0 1,0 0,0-1,1 1,0 0,-1 0,3-3,4-4,0 0,1 0,0 1,10-8,45-32,-50 39,82-55,4 4,1 5,3 4,35-8,332-127,-339 142,2 6,87-12,-144 38,3 2,-49 9,-1 1,0 1,0 1,7 3,-35-4,7 1,0 1,-1-1,3 2,-9-2,-1-1,1 1,-1-1,0 1,1-1,-1 1,1 0,-1 0,0 0,0 0,1 0,-1 0,0 0,0 0,0 0,0 0,0 1,0-1,-1 0,1 1,0-1,-1-1,0 1,0-1,0 0,0 0,0 0,0 0,0 0,0 0,0 0,0 0,0 0,0 1,0-1,0 0,0 0,0 0,0 0,0 0,0 0,0 0,0 0,0 1,0-1,0 0,0 0,0 0,0 0,0 0,0 0,0 0,0 0,0 0,0 1,0-1,0 0,0 0,0 0,0 0,-1 0,1 0,0 0,0 0,0 0,0 0,0 0,0 0,0 0,0 0,0 0,-1 0,1 0,0 0,0 0,0 0,0 0,0 0,0 0,0 0,0 0,-1 0,1 0,0 0,0 0,0 0,0 0,0 0,0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0-31T15:33:03.18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306 1951,'0'0,"0"0,0 0,0 0,0 0,0 0,-5-1,-8 0,0 0,0 1,0 1,0 0,0 1,0 0,-10 4,6-1,-1 1,1 1,0 0,1 1,-4 4,12-8,1 1,0 0,0 1,0 0,1 0,0 0,-3 4,6-6,1 0,-1 0,1 0,-1 0,1 0,1 1,-1-1,0 1,1-1,0 1,0-1,1 1,-1 0,1 3,0-7,0 0,0 0,0 0,0 0,0 1,0-1,0 0,1 0,-1 0,0 0,1 0,-1 0,0 0,1 0,0-1,-1 1,1 0,-1 0,1 0,0 0,0-1,-1 1,2 0,-1-1,0 1,0-1,0 0,1 1,-1-1,0 0,0 0,0 0,1 0,-1 0,0 0,0 0,0-1,1 1,-1 0,0-1,1 1,5-4,1 1,-1-1,0-1,0 1,2-3,-9 7,20-15,0-1,8-8,-22 18,0-1,-1 1,1-1,-1 0,0-1,-1 1,0-1,4-7,-8 14,1 0,-1-1,1 1,-1 0,0 0,0 0,1 0,-1 0,0 0,0 0,0-1,0 1,0 0,0 0,0 0,-1 0,1 0,0 0,-1 0,1 0,-1 0,1-1,-1 1,0 1,0-1,0 0,1 1,-1-1,0 1,0-1,0 1,0 0,0-1,0 1,0 0,0 0,0-1,0 1,0 0,0 0,0 0,-1 1,-5-1,0 1,0 1,-1 0,1 0,1 0,-2 1,-1 0,1 1,0 0,-7 5,12-7,0 0,0 0,0 1,0-1,1 1,-1 0,1 0,0 0,0 0,-2 3,4-6,0 0,0 0,0 0,0 0,0 0,0 1,0-1,0 0,0 0,0 0,0 0,0 0,0 0,0 0,0 1,0-1,0 0,0 0,0 0,0 0,0 0,0 0,0 0,0 0,0 0,0 1,0-1,1 0,-1 0,0 0,0 0,0 0,0 0,0 0,0 0,0 0,0 0,0 0,1 0,-1 0,0 0,0 0,0 0,0 0,8 1,7-2,-7 0,1-1,-1 0,-1 0,1-1,0 0,-1-1,1 0,0-1,-3 3,-1-1,0 0,0 0,-1 0,1-1,-1 1,1-1,-1 0,0 0,0 0,-1 0,1 0,-1-1,1-1,-3 5,0 0,1 0,-1 0,0 1,0-1,1 0,-1 0,0 0,0 0,0 1,0-1,0 0,0 0,0 0,-1 0,1 1,0-1,0 0,-1 0,1 1,0-1,-1 0,1 0,-1 1,0-1,1 1,-1-1,0 1,1 0,-1-1,0 1,1 0,-1-1,0 1,0 0,0 0,1 0,-1-1,0 1,0 0,0 0,-4 1,0-1,1 1,-1 0,1 0,-1 0,1 0,-1 1,-4 1,1 1,-1-1,1 2,0-1,1 1,-1 1,1-1,0 1,-2 3,3 0,6-9,-1 1,1-1,0 1,0-1,0 0,-1 1,1-1,0 1,0-1,0 0,0 1,0-1,0 1,0-1,0 0,0 1,0-1,0 1,0-1,0 1,0-1,0 0,0 1,4 1,0 0,-1-1,1 1,0-1,0 0,1 0,-1 0,0 0,0-1,0 1,0-1,1 0,2-1,7 0,1-1,-1-1,6-2,9-4,0 0,-1-2,18-11,80-47,-41 21,32-15,189-99,8 12,-140 74,472-199,15 37,212 7,-535 164,221-10,-137 44,1 19,0 19,264 41,-397-9,165 47,-109 1,34 26,-320-92,81 26,20 16,-153-58,-6-3,0 1,1 0,-1 0,0 0,0 0,0 1,0-1,1 1,-6-3,6 4,0-1,-1-9,-3-2,-1 0,0 0,0 0,0 0,-1 1,-1-1,-1-2,-10-19,-8-9,12 20,-66-122,-47-122,47 89,52 125,-2 1,-16-20,36 58,3 6,2 0,-1 0,0 0,1 0,0-1,-2-3,26 72,23 47,-7-17,7 28,-6 1,-1 19,8 37,-34-142,2 0,1-1,14 25,-27-59,-2 1,-5-2,2 0,-18 3,0-1,0 0,-1-2,-5-1,-23 2,-116 11,-41 13,133-13,1 3,0 3,1 4,0 3,60-21,1-1,0 0,0 1,1 0,-1 1,1 1,-1 1,8-8,1 1,0-1,0 1,0-1,0 1,0 0,0 0,-1 1,-14 15,17-17</inkml:trace>
  <inkml:trace contextRef="#ctx0" brushRef="#br0" timeOffset="4065.763">744 2296,'0'0,"-40"0,-32 5,61-4,-1 1,0 0,1 1,0 1,0 0,0 0,0 1,-4 2,12-4,-1-1,1 1,0-1,0 1,0 0,0 0,1 1,-1-1,1 0,0 1,0 0,0-1,1 1,-1 0,1 0,0 0,-1 4,2-6,-1 0,1 0,0 0,0 0,0 0,0 0,0 0,1 0,-1 0,0 0,1-1,0 1,-1 0,1 0,0 0,0 0,0-1,0 1,0 0,0-1,1 1,-1-1,0 0,1 1,-1-1,1 0,0 0,-1 0,1 0,0 0,0 0,0 0,-1-1,1 1,0-1,0 1,1-1,-1 0,0 1,-1-1,1 0,-1-1,1 1,0 0,-1 0,1-1,-1 1,1-1,-1 1,1-1,-1 0,1 1,-1-1,0 0,1 0,-1 0,0 0,0 0,0 0,0-1,0 1,0 0,0-1,0 1,0 0,0-1,-1 1,1-1,-1 1,1-1,-1 1,0-1,1 0,-1 1,0-1,0 1,0-1,0 0,0 1,0 0,0 1,0 0,-1 0,1 0,0 0,0 0,0 0,0-1,0 1,0 0,0 0,0 0,0 0,0 0,-1 0,1 0,0-1,0 1,0 0,0 0,0 0,0 0,-1 0,1 0,0 0,0 0,0 0,0 0,0 0,-1 0,1 0,0 0,0 0,0 0,0 0,0 0,-1 0,1 0,0 0,-8 4,-4 8,10-11,1 1,1 0,-1-1,0 1,0 0,1-1,-1 1,1 0,-1 0,1 0,0 0,0 0,0 0,0-1,0 2,0-2,0 0,0-1,0 1,0 0,0-1,1 1,-1 0,0-1,0 1,1 0,-1-1,0 1,1-1,-1 1,1-1,-1 1,1-1,-1 1,1-1,-1 1,1-1,-1 0,1 1,0-1,-1 0,1 1,0-1,-1 0,1 0,0 0,-1 0,1 1,0-1,-1 0,1 0,0 0,-1 0,1-1,0 1,-1 0,1 0,0 0,0-1,-3 0,0-1,0 0,0 0,0 1,0-1,0 1,-1 0,-10-1,13 2,-1 0,1 0,-1 0,1 0,-1 0,1 0,-1 0,1 0,-1 0,1 0,-1 0,1 0,-1 1,1-1,-1 0,1 0,-1 1,1-1,-1 0,1 1,0-1,-1 0,1 1,0-1,0 0,0 1,0-1,0 0,0 0,0 0,0 1,1-1,-1 0,0 0,0 1,0-1,0 0,0 0,1 0,-1 0,0 1,0-1,0 0,1 0,-1 0,0 0,0 0,1 0,-1 1,0-1,0 0,1 0,-1 0,0 0,0 0,0 0,1 0,-1 0,0 0,0 0,1 0,-1 0,0 0,1-1,11 1,33-6,0-3,-1-2,18-7,-29 8,150-42,337-102,-222 69,253-37,687-54,7 72,-668 83,0 25,12 26,335 67,-760-68,-125-20,0 1,32 14,-73-25,0-1,0 1,0-1,0 1,1-1,-1 1,0-1,1 0,-7-6,-50-41,-2 3,-28-15,-21-6,-5 4,-35-23,62 35,72 45,12 6,10 4,100 56,4 9,99 73,-180-122,301 212,-326-229,8 9,-12-12,-1 0,0 1,1-1,-1 0,0 1,0-1,1 0,-1 1,0-1,0 0,0 1,1-1,-1 0,0 1,0-1,0 1,0-1,0 0,0 1,0-1,0 1,0-1,0 0,0 1,0-1,0 1,0-1,0 0,0 1,-1-1,1 1,0-1,-15 10,13-9,-149 71,-37 19,-17 34,128-77,74-45,0-2,0 0,1 1,-1 0,1-1,0 1,-1 0,1 0,0 1,0-1,0 0,0 1,-1 8,3-9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0-31T15:33:11.10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36 111,'1'-1,"0"0,0-1,0 1,0 0,0 0,0 0,0-1,0 1,0 0,-1-1,1 1,0-1,-1 1,1-1,-1-1,0 2,0 0,0 0,0-1,0 1,0 0,-1 0,1 0,0-1,-1 1,1 0,-1 0,1 0,-1 0,0 0,0 0,1 0,-1 0,0 0,0 0,0 0,0 0,0 1,0-1,0 0,0 1,0-1,0 1,0-1,-1 1,1-1,0 1,0 0,0 0,-1 0,1-1,0 1,0 0,-1 0,1 1,0-1,0 0,-1 1,1-1,1 0,-1 0,1 1,-1-1,1 0,-1 1,1-1,0 1,-1-1,1 1,0-1,-1 0,1 1,0-1,0 1,-1 0,1-1,0 1,0-1,0 1,0-1,0 1,0-1,0 1,0 0,0-1,0 1,0-1,0 1,0-1,0 1,0-1,0 1,1-1,-1 1,0 0,0-1,1 0,-1 1,0-1,1 1,-1-1,1 2,0-1,0 1,0-1,0 1,0-1,0 0,0 0,0 1,1-1,-1 0,0 0,1 0,-1-1,1 1,-1 0,0-2,0 1,0 0,0 0,0 0,0 0,0-1,0 1,0 0,0-1,0 1,0-1,0 1,0-1,0 1,-1-1,1 1,0 0,-1-1,1 1,-1-1,1 1,-1-1,0 1,1-1,-1 1,1-1,-1 1,0-1,0 1,1-1,-1 1,0-1,0 0,1 1,-1-1,0 0,0 1,0-1,0 1,-1 0,1 0,0 0,0-1,-1 1,1 0,0 0,0 0,-1 0,1 0,0 0,0 0,-1 0,1 0,0 0,-1 0,1 0,0 0,0 0,-1 0,1 0,0 0,0 0,-1 1,1-1,0 0,0 0,-1 0,1 0,0 0,0 1,-10 4,6-2,-1 0,1 0,-1 1,1 0,1 0,-5 4,8-8,0 1,0-1,0 1,0 0,0-1,0 1,1-1,-1 1,0-1,0 1,0-1,0 1,1-1,-1 1,0-1,1 1,-1-1,0 1,1-1,-1 1,0-1,1 1,-1-1,12 12,-3-4,0-1,0 0,1-1,0 0,0-1,9 4,13 3,20 5,-29-10,2 1,212 70,-4 14,-124-44,2-5,24 3,148 24,5-15,-79-15,-12 0,382 67,-267-73,152-7,315-28,-253-23,-4-32,-125-11,218-71,-90-35,-431 139,114-36,-129 47,56-7,-123 27,-8 2,1 0,0 0,0 1,0-1,0 1,0 0,3 1,-9-1,1 1,-1-1,1 0,-1 1,1-1,-1 1,1-1,-1 0,1 0,-1 1,1-1,-1 0,0 0,1 0,-1 1,1-1,-1 0,0 0,1 0,-1 0,0 0,1 0,-1-1,-71-32,-17-2,-13-7,-70-37,118 51,1-3,-5-6,57 37,-8-7,7 5,7 4,90 44,-7-4,-7 1,-2 0,47 16,-124-58,34 12,-32-12,-1 0,0 0,0-1,0 1,0-1,1 0,-1 0,0 0,0-1,3 0,-6 1,0 0,1 0,-1 0,0 0,0 0,1 0,-1 0,0 0,0 0,1 0,-1 0,0 0,0 0,1 1,-1-1,0 0,0 0,1 0,-1 0,0 0,0 0,0 1,1-1,-1 0,0 0,0 0,0 1,0-1,1 0,-1 0,0 1,3 10,-1 15,-7 66,-14 69,12-124,-1-1,-2 0,-2 0,-1-2,-3 2,13-25,2-10,1 0,0 0,-1 0,1 1,-1-1,1 0,-1 0,0 0,1 0,-1 0,0 0,-1 0,0 2,0-1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14T10:33:04.421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14T10:33:36.776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15197 2237,'0'-8,"-2"-2,0 0,-1 0,0 1,0-1,-1 1,0-1,-1 1,0 1,0-1,-1 1,0 0,-1 0,0 0,0 1,-1 0,-15-13,0 2,-1 1,0 0,-19-7,-2 0,-1 2,-1 2,-1 2,0 2,-6 1,14 6,0 1,-1 2,1 3,-1 0,0 3,-26 3,46-1,0 1,1 1,0 1,0 1,0 1,0 0,1 2,0 0,1 1,0 0,1 2,0 0,1 1,0 1,1 0,0 1,2 1,-1 0,2 1,0 0,2 1,-1 0,0 5,3-4,1 0,1 0,0 1,1 0,2 0,0 0,1 0,1 1,0-1,2 1,0-1,2 0,0 1,1-1,1 0,1-1,1 0,1 0,0 0,5 5,1 2,1-2,2 0,0-1,1 0,2-2,0 0,1-1,1-2,1 0,1-1,0-1,1-2,0 0,1-1,23 6,-7-5,0-3,36 5,87 6,-94-18,1-3,-1-2,0-4,0-3,12-6,49-13,-1-7,28-15,-40 7,-2-5,13-13,-93 41,-1-1,0-1,10-11,-33 23,0-1,-1-1,-1 0,0-1,0 0,-1 0,-1-1,0-1,-1 1,1-4,-5 8,0 0,-1 0,-1-1,1 1,-1-1,-1 1,0-1,0 0,-1 0,-1-1,0-2,0 0,-1 1,-1-1,0 1,-1 0,-1 0,-2-6,-2 1,0 0,-2 0,1 1,-2 0,0 1,-1 0,-1 1,0 0,-1 2,-5-4,-7-3,-2 2,0 1,0 1,-2 1,0 2,0 1,-1 2,-9-1,-57-10,-2 5,-7 4,-53-3,0 6,0 8,0 7,-2 7,117-8,1 1,1 2,-43 16,66-18,0 1,0 1,1 0,1 2,0 0,0 1,1 1,1 1,-7 6,-35 43,-18 30,13-16,34-44,-43 56,61-74,1 0,0 1,2 0,-1 0,1 3,6-12,0-1,0 1,1 0,0-1,0 1,0 0,1 0,0 0,0 0,2 6,0-3,0 0,1-1,0 1,1-1,-1 1,2-1,0 1,9 11,0 0,2-1,0 0,1-1,11 8,3 2,0-1,2-2,1-1,1-2,0-2,8 3,24 7,1-3,1-3,1-3,1-2,6-4,-29-8,2-2,-1-2,0-3,1-1,-1-3,1-2,38-9,-6-5,-1-3,-2-3,0-4,13-10,15-11,23-20,98-65,-173 101,-9 6,77-48,-100 60,-1-1,-1-1,0 0,0-4,-17 18,0-1,0 1,0-1,-1 0,0 0,0-1,0 1,-1-1,1 1,-2-1,1 0,0 0,-1-1,0 2,-1 0,0-1,-1 1,1 0,-1 0,0 0,0 1,0-1,-1 0,1 0,-1 1,-1-1,1 0,-1 1,1 0,-1 0,-8-10,0 0,-1 1,-1 0,0 1,0 1,-1 0,-1 0,-5-1,-10-6,-1 2,0 1,-31-9,17 10,0 1,-1 3,-28-2,-141-9,213 21,-226-16,-268-24,430 33,-354-25,394 32,1 1,-1 1,0 1,1 1,11-1,1 0,0 2,0-1,0 1,1 1,-1 0,2 1,-4 3,-12 8,1 3,0 0,-16 19,30-27,0 1,0 0,2 1,0 0,0 1,2 0,-5 11,4-5,1 0,1 1,0 0,2 1,1 0,1-1,0 8,2-10,1 0,1 0,1 1,1-1,0 0,2-1,0 1,4 6,30 77,53 98,-88-193,1 0,1 0,0-1,0 0,7 7,-8-10,0 0,1-1,-1 0,1 0,0 0,0-1,0 1,1-2,1 2,28 7,2-1,19 2,-14-3,51 9,46 0,97 1,-186-14,9 3,-210-27,-37-6,148 18,1-2,0-2,-28-12,36 9,1-2,0-1,1-2,-4-3,-31-21,-62-30,-109-45,156 81,-84-44,-152-71,209 107,-178-82,220 97,-190-90,-7 13,49 38,-2 10,-53-2,-443-63,-454-39,-1321-93,2409 249,-639-59,206 21,-911-55,663 58,226 11,-1095-10,1294 44,-164 30,51 22,131-15,290-38,-12 1,33-3,-1 0,1 1,0 0,-1-1,1 1,0 0,-1 0,1 0,0 1,0-1,-1 2,121-108,12-11,14-24,4-27,-8 10,-88 103,46-37,-37 43,1 2,3 4,1 2,2 3,22-6,-81 39,-1 0,0 0,1 1,-1 0,1 0,0 1,-1 0,1 0,1 1,-5 3,-10 1,-15 6,18-8,-30 13,1 2,1 1,0 1,1 2,1 1,1 1,-21 24,-29 34,-53 76,61-72,-26 27,-5-5,-5-4,-25 12,118-104,-154 135,133-113,2 2,1 1,-20 30,52-67,-5 9,-6 11,8-16,2-1,-1 0,0 0,0 0,0 0,0 0,1 0,-1 0,0 0,1-1,-1 1,1 0,-1 0,1 0,0 0,-1 0,2 2,9 11,0 1,0-1,2-1,8 8,1 1,26 25,2-2,3-2,1-2,25 13,343 229,-2 37,-257-195,-134-100,-29-25,-1 0,1 0,-1-1,1 1,0 0,-1 0,1-1,0 1,-1 0,1-1,0 1,0 0,-1-1,1 1,0 0,0-1,0 1,-1-1,1 1,4-9,-3 7,4-7,0-1,-1 0,-1-1,1 1,-2 0,1-1,-1 0,-1-1,3-28,-2-25,-2 39,2-407,-1 120,3-28,1-561,-4 896,-1-3,-1 9,1 0,0 0,0 0,0 0,0 0,0-1,0 1,0 0,0 0,0 0,0 0,-1 0,1 0,0 0,0 0,0-1,0 1,0 0,0 0,-1 0,1 0,0 0,0 0,0 0,0 0,0 0,-1 0,1 0,0 0,0 0,0 0,0 0,-1 0,1 0,0 0,0 0,0 0,0 0,0 0,0 1,-1-1,1 0,0 0,0 0,0 0,0 0,0 0,0 0,-44 25,2 2,0 2,-21 21,-13 17,-16 23,-6 13,-74 102,115-129,4 4,3 1,-9 28,35-59,2 0,-4 20,17-43,2 1,0 0,2 1,1-1,1 11,3-33,-1-4,1 0,0 1,0-1,0 0,0 0,0 0,0 0,0 0,1 0,-1 0,1 0,0 0,0 0,-1-1,1-1,-1 0,1 0,-1 0,1 0,-1 0,1-1,-1 1,0 0,1 0,-1 0,1 0,-1 0,1-1,-1 1,1 0,-1 0,1-1,3-1,0-1,0 0,-1-1,1 1,-1 0,1-1,-1 0,0 0,0 0,3-4,73-102,19-41,-66 100,109-183,-14 23,-116 193,1 1,6-6,-14 19,-3 6,-6 13,2-7,-122 416,111-372,-185 729,182-706,17-72,3-7,5-14,70-191,-10 26,51-113,14 5,-129 286,1-7,1 0,1 1,0 0,8-8,-10 14,-5 9,0 3,5 4,0 0,0-1,1 0,10 20,30 73,-5 3,18 73,-53-157,3 21,-7-36,-2 1,1-1,-1 1,0 0,0-1,-1 1,-1 3,27-96,35-172,-53 234,-7 22,0 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0-31T16:26:07.830"/>
    </inkml:context>
    <inkml:brush xml:id="br0">
      <inkml:brushProperty name="width" value="0.2" units="cm"/>
      <inkml:brushProperty name="height" value="0.2" units="cm"/>
      <inkml:brushProperty name="color" value="#657479"/>
      <inkml:brushProperty name="ignorePressure" value="1"/>
    </inkml:brush>
  </inkml:definitions>
  <inkml:trace contextRef="#ctx0" brushRef="#br0">0 3700,'0'0,"0"0,0 0,0 0,0 0,0 0,0 0,0 0,0 0,0 0,0 0,0 0,0 0,3-6,3-3,1 0,0 0,0 1,1 0,4-4,15-11,5-1,-31 23,82-57,3 4,17-4,-32 17,126-73,42-29,41-24,40-20,35-21,-151 87,748-427,279-84,-603 338,190-41,-555 240,-46 20,-42 16,304-107,-434 152,1 1,0 3,0 2,7 1,-46 6,0 0,0 0,0-1,0 1,0-2,0 1,0-1,-1 0,-1 1,1-1,0 1,0 0,0 1,0-1,1 1,-1 0,0 1,0 0,5 0,4 2,-7-3,-8 1,0 0,0-1,-1 1,1 0,0-1,0 1,-1 0,1-1,0 1,-1 0,1-1,0 1,0 0,-1 0,1-1,-1 1,1 0,0 0,-1 0,1 0,-1-1,1 1,-1 0,-11-6,0 1,-1 0,1 1,-1 0,-9-1,-22-2,-3 1,21 3,-546-52,-485 18,842 30,129 3,124 15,1-4,0-2,16 0,-49-5,418 18,6-22,-95-12,72-2,-332 19,-1 2,0 4,0 4,-1 2,-1 4,54 20,-106-31,15 6,8 1,-42-11,-1 1,0-1,0 0,0 1,-1-1,1 0,-1 1,1-1,-1 1,-3 7,-1-1,0 1,0-1,-1 0,0 0,-1 0,-19 22,-1-1,11-13,-104 111,-82 92,-414 565,598-761,-1-1,-1-1,-22 19,41-41,-1 0,0 1,0-1,1 0,-1 0,0-1,1 1,-3-1,0 1,-82 0,35 1,-6-3,45 0,0 0,0-1,0 0,0 0,0-2,-3-1,-17-9,-19-12,1-4,2-2,0-3,3-1,1-2,-13-17,-48-59,-34-54,-175-245,214 262,77 113,2-2,-15-41,33 74,10 10,-4 0,27 17,0 1,-2 1,24 25,-1-3,379 334,-305-265,-119-107,180 157,-122-111,1-3,4-3,-49-33,-28-33,3 6,-73-209,48 146,-36-63,53 116,0 0,0 1,-12-15,60 83,10 7,13 15,7 14,-3 3,36 66,-87-127,-26-43,-55-88,-24-23,-87-98,113 144,35 43,51 58,361 343,-170-140,-33-34,-204-215,-121-130,-105-119,164 173,-52-84,66 73,4-2,-31-79,97 185,6 12,1 2,12 20,-7-10,100 144,48 48,129 135,-276-330,119 136,-83-98,1-3,6 1,-45-39,-4-3,0 0,0 0,0 0,0 0,1 0,-1 0,0-1,0 1,1-1,-1 1,4-9,-5 7,5-14,-1 0,0 1,-1-2,0 1,-1-3,2-79,-3 75,-1-184,0 112,11 95,50 10,-4-1,8-2,-46-6,0-1,-1-1,1-1,0-1,10-2,13-6,5-3,-47 14,0-1,-1 0,1 1,-1-1,1 1,0-1,-1 0,1 1,0-1,-1 1,1-1,0 1,0-1,0 1,-1-1,1 1,0-1,0 1,0 0,-5 10,-1-3,0 0,-1-1,0 0,-1 0,1-1,-1 0,-6 4,1-1,-32 22,-2-3,0-1,-9 1,-150 62,196-86,5-2,-5 2,-1 0,0 1,1 1,0-1,0 2,0-1,-5 6,12-7,3-4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0-31T16:26:32.372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0 0,'9'5,"0"1,0 0,0 1,-1-1,5 7,11 8,208 157,-101-81,92 90,-43-7,97 87,26-31,11-18,-258-183,-32-21,-1 1,0 1,-1 1,5 6,-22-16,184 184,-177-203,11-18,-2 0,-1-1,-1-1,8-20,6-16,-3-2,-3-1,-3-1,11-59,58-392,-81 437,-3 0,-4-1,-4-40,-1 125,0-1,0 0,-1 1,1-1,0 1,-1-1,1 1,-1 0,0-1,0 1,0 0,0-1,0 1,-1 0,1 0,-1 0,0-1,-1 1,1 1,-1 0,1 0,-1 0,0 0,0 0,1 0,-1 1,0-1,0 1,0 0,0 0,-2 0,-6 1,0 0,0 1,-1 0,-51 14,0 2,-4 5,-121 51,104-40,-37 17,-52 33,99-43,2 3,-55 45,0 14,-4 13,-114 120,191-184,39-36,-307 307,219-211,-86 125,124-142,-28 36,80-118,11-12,7-7,4 23,-8-16,-1 0,1 0,-1 0,1-1,0 1,-1 0,1-1,0 1,0 0,0-1,0 1,-1-1,1 1,0-1,0 0,0 1,0-1,1 0,21 3,-13-2,66 7,5-3,16 1,58 5,1-7,67-9,286-41,-473 42,18-2,0-2,38-11,-67 11,13-7,-19 7,1 1,-1 1,7-1,18 1,1 2,-1 2,41 3,-29 0,-935 11,731-7,-292 7,433-12,4 0,1 0,-1 0,0 0,0 0,0 0,0-1,0 0,0 1,3-1,-1 1,0 0,1-1,-1 1,1-1,-1 1,1-1,-1 1,1-1,-1 1,1-1,-1 0,1 1,0-1,-1 1,1-1,0 0,0 1,-1-1,1 0,0 0,0 1,0-1,0 0,0 1,0-1,0 0,0 0,0 1,0-1,1 0,-1 1,0-1,0 0,1 0,2-10,2 0,-1-1,2 2,-1-1,1 1,1-1,0 2,1-2,6-8,70-92,42-29,39-23,181-154,14 15,47-9,-369 284,23-19,3 4,43-21,-94 58,-10 5,-10 6,-40 26,-27 26,-53 49,-558 450,367-293,217-170,-87 104,173-179,15-19,-1 0,1 1,0-1,0 0,0 0,0 0,0 0,-1 0,1 0,0 0,0 1,0-1,0 0,0 0,0 0,0 0,0 1,-1-1,1 0,0 0,0 0,0 0,0 1,0-1,0 0,0 0,0 0,0 1,0-1,0 0,0 0,0 0,0 1,0-1,1 0,-1 0,27-16,-5 1,82-50,53-27,156-100,-8-14,254-226,-557 430,83-74,-77 67,-8 9,0 0,0 0,0 0,0 0,0 0,0 0,0 0,0 0,0-1,0 1,0 0,0 0,0 0,0 0,0 0,0 0,0 0,0 0,0 0,0 0,0-1,0 1,0 0,0 0,0 0,-1 0,1 0,0 0,0 0,0 0,0 0,0 0,0 0,0 0,0 0,0 0,0 0,0 0,0 0,-1 0,1 0,0 0,0-1,0 1,0 0,0 0,0 0,0 0,0 1,0-1,0 0,-1 0,1 0,0 0,0 0,0 0,-28 8,-15 8,-3 5,-105 54,-51 33,-198 123,10 18,-138 129,407-283,-6 12,109-89,18-18,0 0,0 0,0 0,1 0,-1 0,0 0,0 0,0 0,0 0,0 0,0 0,0 0,0 0,0 0,0 0,0 0,0 0,0 0,0 0,0 0,0 0,0 0,0 0,0 0,0 0,1 0,-1 0,0 0,0 1,0-1,0 0,0 0,0 0,0 0,0 0,0 0,0 0,0 0,16-11,56-44,53-42,56-36,46-29,73-54,164-115,9 14,-347 240,-109 68,-15 9,-4 2,-28 23,22-20,-85 67,-46 34,-363 258,450-327,-210 158,186-133,3 3,-15 22,65-63,2 1,-15 21,25-26,11-15,8-5,41-17,60-28,50-21,623-273,-630 271,-93 41,155-64,-208 90,-7 5,-12 11,12-14,-45 45,-31 21,74-64,-239 204,-313 277,536-466,14-11,5-6,2-3,99-64,236-130,-217 136,119-41,-200 87,22-5,-60 19,0-1,1 1,-1 0,1 0,-1-1,1 1,-1 0,1 0,-1 0,0 1,2-1,-3 0,0 0,0 0,1 0,-1 1,0-1,0 0,0 0,1 0,-1 0,0 1,0-1,0 0,0 0,0 0,1 1,-1-1,0 0,0 0,0 1,0-1,0 0,0 0,0 1,0-1,0 0,0 0,0 1,0-1,0 0,0 0,0 1,0-1,0 0,0 0,0 0,0 1,-2 3,-1 1,1-1,-1 0,0 0,0 0,-1 1,-376 434,326-382,-2-2,-3-3,-2-2,43-38,23-19,-3 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05T12:41:54.157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1 2497,'0'0,"0"0,0 0,0 0,0 0,0 0,0 0,0 0,0 0,0 0,0 0,0 0,0 0,0 0,0 0,0 0,0-14,0 11,1-1,-1 1,1 0,0 0,1 0,-1 0,0 0,1 1,-1-1,3-2,3-6,2-8,2 0,1 0,0 1,1 1,7-6,182-198,-43 54,130-101,-162 158,54-48,-11-4,2-2,37-17,-208 180,13-11,1 1,0 0,0 2,8-4,-14 11,-7 4,-3-1,1-1,0 1,0-1,-1 1,1-1,0 1,-1-1,1 0,0 1,-1-1,1 1,-1-1,1 0,-1 1,1-1,-1 0,1 0,-1 1,1-1,-1 0,1 0,-1 0,12-3,-1 0,0-2,1 0,-3 2,0-1,0 1,0 0,1 1,7-1,-1 1,-1 0,0 0,1-2,-1 0,-1 0,1-1,8-5,9-7,-31 17,0 0,0 0,0 0,0 0,0 0,-1 0,1 0,0 1,0-1,0 0,0 0,0 0,0 0,0 0,0 0,0 0,0 0,0 0,0 0,0 0,0 1,0-1,0 0,0 0,0 0,0 0,0 0,0 0,0 0,0 0,0 0,1 0,-1 0,0 0,0 0,0 1,0-1,0 0,0 0,0 0,0 0,0 0,0 0,0 0,0 0,0 0,0 0,1 0,-1 0,0 0,0 0,0 0,0 0,0 0,0 0,0 0,9 3,10-1,14-5,-1-2,0-1,25-9,-12 3,-10 2,-26 6,-1 2,1-1,-1 1,1 0,0 1,0 0,3 0,-9 1,1 0,-1 0,0-1,1 0,-1 0,0 0,0 0,0 0,0 0,0-1,31-19,-17 11,-10 5,-2 2,-7 4,15-12,-12 10,0 0,1-1,-1 1,0 0,1 0,-1 0,0 0,1 1,-1-1,1 0,-1 0,1 1,-1-1,1 1,0 0,1-1,91-20,-88 20,-1 1,1-1,-1-1,0 1,0-1,0 1,0-1,0-1,15 2,-22-2,1-1,0 1,-1-1,0 1,0 0,0 0,0-1,0 2,0-1,-1 0,0 0,1 1,-1-1,0 1,0 0,-1 0,1 0,0 0,-1 1,1-1,-4 0,-16-7,0-2,0 0,1-2,-13-9,-79-55,84 59,-1 1,-31-12,-30-5,-3 3,-44-6,-6 7,-49 0,-468-59,514 69,-194-30,334 48,0 1,0 0,0 0,-6 0,16 2,0 1,0-1,-1 0,1 0,-1 1,1-1,-1 1,2 1,10 10,86 75,77 90,55 94,-153-178,188 240,8 10,-224-288,1-2,3-2,35 24,43 39,-87-74,-1-5,2-2,25 13,6 4,-53-33,-10-8,0 0,1 0,6 1,8 5,14 7,-39-22,0 1,1-1,-1 0,0 0,1 0,-1 0,0-1,1 1,1-1,-4-1,1 1,-1-1,0 1,0-1,0 0,0 0,0 0,0 0,0 0,0 0,0-1,0 1,-1 0,1-1,0 0,0 0,4-6,0 0,0 0,1-3,1-1,17-26,40-63,-53 80,-1 0,-1-1,-1-1,-1-1,68-274,-37 129,-18 91,-4 20,-4-1,-1-4,-10 47,-2 0,1 1,-3-11,2 17,0 7,0 0,-1 1,1-1,0 0,-1 0,1 0,-1 1,1-1,-1 0,0 0,0 1,0-1,0 0,-1 0,0 0,-1 0,1 0,-1 0,1 0,-1 0,-1-1,-16-7,0-1,-1 2,0 1,0 1,-11-2,-40-8,-2 3,42 9,-151-26,-110-20,217 33,1-3,-61-25,22-5,-91-57,-57-27,250 130,-48-20,52 22,0 1,0 0,0 0,0 1,0 0,-5 0,9 2,4 0,10 5,-7-4,249 138,-98-56,214 115,-198-115,43 8,-149-69,-29-11,-1 2,21 12,-47-21,-8-3,-17-3,-262-59,-85-37,336 89,-409-104,413 107,13 2,0 1,0 0,-1 1,1 0,0 0,-9 2,20-1,0 0,0 0,0 1,0-1,0 0,0 0,0 0,0 0,0 0,-1 1,1-1,0 0,0 0,0 0,0 1,0-1,0 0,0 0,0 0,0 0,0 1,1-1,-1 0,0 0,0 0,0 0,0 1,0-1,0 0,0 0,0 0,0 0,0 0,1 0,-1 1,0-1,0 0,0 0,0 0,0 0,1 0,-1 0,0 0,0 0,0 0,10 10,10 6,1-1,5 1,4 3,-21-13,324 202,18-13,45 2,-367-186,-121-76,-633-454,546 386,208 156,-2 0,0 2,6 9,74 89,-101-116,227 275,375 439,-607-720,0 0,0 0,0 0,-1 0,1 0,0-1,1 1,-1 0,0-1,0 1,1 0,-2-1,1 0,-1 0,0 0,0 0,1 0,-1 0,0 0,0 0,0 0,1 0,-1 0,0 0,0 0,1 0,-1 0,0-1,0 1,0 0,1 0,-1 0,0 0,0 0,0-1,0 1,0 0,1 0,-1 0,0-1,0 1,0 0,0 0,0 0,0-1,0 1,0 0,0 0,1-5,0 1,-1 0,0 0,0-1,0 1,0-2,-12-108,-9-34,1 21,0-37,7 0,7-1,7 0,9-21,-6 155,-3 31,-1 0,1 1,-1-1,1 0,-1 1,1-1,-1 1,1-1,-1 1,1-1,-1 1,0-1,1 1,-1-1,0 1,1-1,-1 1,0 0,0-1,11 22,0 1,-2-1,-1 2,4 20,3 20,-2 15,3 35,-5 1,-4 0,-8 55,1-164,-1 7,2-11,0-4,18-53,3 2,2 0,2 1,2 2,3 1,1 1,3 2,2 2,1 1,19-15,-56 58,8-10,1 1,1 0,-1 0,1 1,1 0,0 1,3-1,-14 8,0-1,0 0,1 1,-1 0,0-1,1 1,-1 0,0-1,1 1,-1 0,0 0,1 0,-1 0,0 1,1-1,-1 0,0 0,0 1,1-1,-1 1,0-1,1 2,0-1,0 0,-1 1,1-1,-1 1,0 0,0-1,1 1,-1 0,0 0,0-1,-1 1,1 0,0 2,2 6,-1 1,0-1,-1 1,0-1,-1 7,-1 20,-1-1,-2 1,-1-1,-10 31,3-21,-3 0,-2-1,-12 22,16-40,-2-1,-1 0,0-1,-11 10,15-20,-1-1,-1 0,0-1,0-1,-2 0,1-1,-9 4,19-12,0 0,-1-1,0 1,1-1,-4 1,8-3,0 0,0 1,0-1,0 0,-1 0,1 0,0 0,0 0,0 0,0 0,0 0,-1 0,1-1,0 1,0 0,0-1,0 1,0 0,0-1,0 0,0 1,0-1,0 0,0 1,1-1,-1 0,0 0,0 0,1 0,-1 0,0 1,0-2,-1-6,0 1,0-1,0 0,1 0,1 0,-1 0,1 1,0-1,1-5,2-25,2 0,1 0,1 0,13-32,-10 39,1 0,2 1,1 0,2 2,1 0,1 0,-11 17,1 0,1 0,0 1,1 0,0 1,0 0,6-3,-15 11,1 0,-1 0,0 0,1 0,-1 1,0-1,1 0,-1 1,1 0,0-1,-1 1,1 0,-1-1,1 1,-1 0,1 0,0 0,-1 1,1-1,1 1,-2-1,0 1,1 0,-1 0,0 0,0 0,0 0,0 0,0 0,0 0,0 0,0 1,0-1,0 0,-1 1,1-1,0 1,-1-1,1 0,-1 1,0-1,0 1,1-1,-1 1,2 13,-1 0,0 0,-1 0,-1 0,-1 1,-12 76,14-92,-6 31,-2-1,-1 0,-2 0,-1-1,-1 0,-1-1,-2-1,-1 0,0-1,-22 22,-2 1,-2-3,-2-2,-10 6,49-46,8-8,0 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45382-1FC3-4DB0-84FD-70005AA40C83}" type="datetimeFigureOut">
              <a:rPr lang="de-DE" smtClean="0"/>
              <a:t>29.05.2019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B39847-9BA4-4893-9CB0-8545118DCA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4857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39847-9BA4-4893-9CB0-8545118DCAA0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7094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 err="1"/>
              <a:t>Formatvorlage</a:t>
            </a:r>
            <a:r>
              <a:rPr lang="en-US" noProof="0" dirty="0"/>
              <a:t> des </a:t>
            </a:r>
            <a:r>
              <a:rPr lang="en-US" noProof="0" dirty="0" err="1"/>
              <a:t>Untertitelmasters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5E56-A146-4F07-A367-A2C7F37E02CF}" type="datetimeFigureOut">
              <a:rPr lang="en-US" noProof="0" smtClean="0"/>
              <a:t>5/29/2019</a:t>
            </a:fld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4FFF6-03EF-498C-B50A-67E82C87C572}" type="slidenum">
              <a:rPr lang="en-US" noProof="0" smtClean="0"/>
              <a:t>‹Nr.›</a:t>
            </a:fld>
            <a:endParaRPr lang="en-US" noProof="0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40895767-8897-47A2-A1DA-D92C09E7FD63}"/>
              </a:ext>
            </a:extLst>
          </p:cNvPr>
          <p:cNvSpPr/>
          <p:nvPr userDrawn="1"/>
        </p:nvSpPr>
        <p:spPr>
          <a:xfrm>
            <a:off x="-368605" y="-419088"/>
            <a:ext cx="2684751" cy="2505063"/>
          </a:xfrm>
          <a:prstGeom prst="ellipse">
            <a:avLst/>
          </a:prstGeom>
          <a:solidFill>
            <a:schemeClr val="bg2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noProof="0" dirty="0"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101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5E56-A146-4F07-A367-A2C7F37E02CF}" type="datetimeFigureOut">
              <a:rPr lang="de-DE" smtClean="0"/>
              <a:t>29.05.2019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4FFF6-03EF-498C-B50A-67E82C87C57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2597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5E56-A146-4F07-A367-A2C7F37E02CF}" type="datetimeFigureOut">
              <a:rPr lang="de-DE" smtClean="0"/>
              <a:t>29.05.2019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4FFF6-03EF-498C-B50A-67E82C87C57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5469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1844608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err="1"/>
              <a:t>Formatvorlagen</a:t>
            </a:r>
            <a:r>
              <a:rPr lang="en-US" noProof="0" dirty="0"/>
              <a:t> des </a:t>
            </a:r>
            <a:r>
              <a:rPr lang="en-US" noProof="0" dirty="0" err="1"/>
              <a:t>Textmasters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5E56-A146-4F07-A367-A2C7F37E02CF}" type="datetimeFigureOut">
              <a:rPr lang="en-US" noProof="0" smtClean="0"/>
              <a:t>5/29/2019</a:t>
            </a:fld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4FFF6-03EF-498C-B50A-67E82C87C572}" type="slidenum">
              <a:rPr lang="en-US" noProof="0" smtClean="0"/>
              <a:t>‹Nr.›</a:t>
            </a:fld>
            <a:endParaRPr lang="en-US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4D61DAF-F7B1-4EBB-AB80-9F473764BA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712" y="42482"/>
            <a:ext cx="966216" cy="286512"/>
          </a:xfrm>
          <a:prstGeom prst="rect">
            <a:avLst/>
          </a:prstGeom>
        </p:spPr>
      </p:pic>
      <p:sp>
        <p:nvSpPr>
          <p:cNvPr id="12" name="Inhaltsplatzhalter 10"/>
          <p:cNvSpPr>
            <a:spLocks noGrp="1"/>
          </p:cNvSpPr>
          <p:nvPr>
            <p:ph sz="quarter" idx="13" hasCustomPrompt="1"/>
          </p:nvPr>
        </p:nvSpPr>
        <p:spPr>
          <a:xfrm>
            <a:off x="-368605" y="-419874"/>
            <a:ext cx="2684751" cy="2505062"/>
          </a:xfrm>
          <a:prstGeom prst="ellipse">
            <a:avLst/>
          </a:prstGeom>
          <a:solidFill>
            <a:schemeClr val="bg1">
              <a:lumMod val="65000"/>
              <a:alpha val="94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 err="1"/>
              <a:t>Titel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89732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dirty="0" err="1"/>
              <a:t>Formatvorlagen</a:t>
            </a:r>
            <a:r>
              <a:rPr lang="en-US" noProof="0" dirty="0"/>
              <a:t> des </a:t>
            </a:r>
            <a:r>
              <a:rPr lang="en-US" noProof="0" dirty="0" err="1"/>
              <a:t>Textmasters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5E56-A146-4F07-A367-A2C7F37E02CF}" type="datetimeFigureOut">
              <a:rPr lang="en-US" noProof="0" smtClean="0"/>
              <a:t>5/29/2019</a:t>
            </a:fld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4FFF6-03EF-498C-B50A-67E82C87C572}" type="slidenum">
              <a:rPr lang="en-US" noProof="0" smtClean="0"/>
              <a:t>‹Nr.›</a:t>
            </a:fld>
            <a:endParaRPr lang="en-US" noProof="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278E4BB-291C-4D9B-BE21-67582018F4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712" y="42482"/>
            <a:ext cx="966216" cy="286512"/>
          </a:xfrm>
          <a:prstGeom prst="rect">
            <a:avLst/>
          </a:prstGeom>
        </p:spPr>
      </p:pic>
      <p:sp>
        <p:nvSpPr>
          <p:cNvPr id="13" name="Inhaltsplatzhalter 10"/>
          <p:cNvSpPr>
            <a:spLocks noGrp="1"/>
          </p:cNvSpPr>
          <p:nvPr>
            <p:ph sz="quarter" idx="13" hasCustomPrompt="1"/>
          </p:nvPr>
        </p:nvSpPr>
        <p:spPr>
          <a:xfrm>
            <a:off x="-368605" y="-419874"/>
            <a:ext cx="2684751" cy="2505062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err="1"/>
              <a:t>Titel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84258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noProof="0" dirty="0" err="1"/>
              <a:t>Formatvorlagen</a:t>
            </a:r>
            <a:r>
              <a:rPr lang="en-US" noProof="0" dirty="0"/>
              <a:t> des </a:t>
            </a:r>
            <a:r>
              <a:rPr lang="en-US" noProof="0" dirty="0" err="1"/>
              <a:t>Textmasters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noProof="0" dirty="0" err="1"/>
              <a:t>Formatvorlagen</a:t>
            </a:r>
            <a:r>
              <a:rPr lang="en-US" noProof="0" dirty="0"/>
              <a:t> des </a:t>
            </a:r>
            <a:r>
              <a:rPr lang="en-US" noProof="0" dirty="0" err="1"/>
              <a:t>Textmasters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fld id="{72985E56-A146-4F07-A367-A2C7F37E02CF}" type="datetimeFigureOut">
              <a:rPr lang="en-US" noProof="0" smtClean="0"/>
              <a:pPr/>
              <a:t>5/29/2019</a:t>
            </a:fld>
            <a:endParaRPr lang="en-US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fld id="{2444FFF6-03EF-498C-B50A-67E82C87C572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7B244E-44CE-451B-8E3F-0548F39625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712" y="42482"/>
            <a:ext cx="966216" cy="286512"/>
          </a:xfrm>
          <a:prstGeom prst="rect">
            <a:avLst/>
          </a:prstGeom>
        </p:spPr>
      </p:pic>
      <p:sp>
        <p:nvSpPr>
          <p:cNvPr id="10" name="Inhaltsplatzhalter 10"/>
          <p:cNvSpPr>
            <a:spLocks noGrp="1"/>
          </p:cNvSpPr>
          <p:nvPr>
            <p:ph sz="quarter" idx="13" hasCustomPrompt="1"/>
          </p:nvPr>
        </p:nvSpPr>
        <p:spPr>
          <a:xfrm>
            <a:off x="-368605" y="-419874"/>
            <a:ext cx="2684751" cy="2505062"/>
          </a:xfrm>
          <a:prstGeom prst="ellipse">
            <a:avLst/>
          </a:prstGeom>
          <a:solidFill>
            <a:schemeClr val="bg1">
              <a:lumMod val="65000"/>
              <a:alpha val="94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 err="1"/>
              <a:t>Titel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90826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err="1"/>
              <a:t>Formatvorlagen</a:t>
            </a:r>
            <a:r>
              <a:rPr lang="en-US" noProof="0" dirty="0"/>
              <a:t> des </a:t>
            </a:r>
            <a:r>
              <a:rPr lang="en-US" noProof="0" dirty="0" err="1"/>
              <a:t>Textmasters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noProof="0" dirty="0" err="1"/>
              <a:t>Formatvorlagen</a:t>
            </a:r>
            <a:r>
              <a:rPr lang="en-US" noProof="0" dirty="0"/>
              <a:t> des </a:t>
            </a:r>
            <a:r>
              <a:rPr lang="en-US" noProof="0" dirty="0" err="1"/>
              <a:t>Textmasters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err="1"/>
              <a:t>Formatvorlagen</a:t>
            </a:r>
            <a:r>
              <a:rPr lang="en-US" noProof="0" dirty="0"/>
              <a:t> des </a:t>
            </a:r>
            <a:r>
              <a:rPr lang="en-US" noProof="0" dirty="0" err="1"/>
              <a:t>Textmasters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noProof="0" dirty="0" err="1"/>
              <a:t>Formatvorlagen</a:t>
            </a:r>
            <a:r>
              <a:rPr lang="en-US" noProof="0" dirty="0"/>
              <a:t> des </a:t>
            </a:r>
            <a:r>
              <a:rPr lang="en-US" noProof="0" dirty="0" err="1"/>
              <a:t>Textmasters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fld id="{72985E56-A146-4F07-A367-A2C7F37E02CF}" type="datetimeFigureOut">
              <a:rPr lang="en-US" noProof="0" smtClean="0"/>
              <a:pPr/>
              <a:t>5/29/2019</a:t>
            </a:fld>
            <a:endParaRPr lang="en-US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fld id="{2444FFF6-03EF-498C-B50A-67E82C87C572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0" name="Inhaltsplatzhalter 10"/>
          <p:cNvSpPr>
            <a:spLocks noGrp="1"/>
          </p:cNvSpPr>
          <p:nvPr>
            <p:ph sz="quarter" idx="13" hasCustomPrompt="1"/>
          </p:nvPr>
        </p:nvSpPr>
        <p:spPr>
          <a:xfrm>
            <a:off x="-368605" y="-419874"/>
            <a:ext cx="2684751" cy="2505062"/>
          </a:xfrm>
          <a:prstGeom prst="ellipse">
            <a:avLst/>
          </a:prstGeom>
          <a:solidFill>
            <a:schemeClr val="bg1">
              <a:lumMod val="65000"/>
              <a:alpha val="94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 err="1"/>
              <a:t>Titel</a:t>
            </a:r>
            <a:endParaRPr lang="en-US" noProof="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4D61DAF-F7B1-4EBB-AB80-9F473764BA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712" y="42482"/>
            <a:ext cx="966216" cy="28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987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985E56-A146-4F07-A367-A2C7F37E02CF}" type="datetimeFigureOut">
              <a:rPr lang="de-DE" smtClean="0"/>
              <a:pPr/>
              <a:t>29.05.2019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44FFF6-03EF-498C-B50A-67E82C87C572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4D61DAF-F7B1-4EBB-AB80-9F473764BA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712" y="42482"/>
            <a:ext cx="966216" cy="28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04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5E56-A146-4F07-A367-A2C7F37E02CF}" type="datetimeFigureOut">
              <a:rPr lang="de-DE" smtClean="0"/>
              <a:t>29.05.2019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4FFF6-03EF-498C-B50A-67E82C87C572}" type="slidenum">
              <a:rPr lang="de-DE" smtClean="0"/>
              <a:t>‹Nr.›</a:t>
            </a:fld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4D61DAF-F7B1-4EBB-AB80-9F473764BA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712" y="42482"/>
            <a:ext cx="966216" cy="28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06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5E56-A146-4F07-A367-A2C7F37E02CF}" type="datetimeFigureOut">
              <a:rPr lang="de-DE" smtClean="0"/>
              <a:t>29.05.2019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4FFF6-03EF-498C-B50A-67E82C87C57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8821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5E56-A146-4F07-A367-A2C7F37E02CF}" type="datetimeFigureOut">
              <a:rPr lang="de-DE" smtClean="0"/>
              <a:t>29.05.2019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4FFF6-03EF-498C-B50A-67E82C87C57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0871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err="1"/>
              <a:t>Formatvorlagen</a:t>
            </a:r>
            <a:r>
              <a:rPr lang="en-US" noProof="0" dirty="0"/>
              <a:t> des </a:t>
            </a:r>
            <a:r>
              <a:rPr lang="en-US" noProof="0" dirty="0" err="1"/>
              <a:t>Textmasters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85E56-A146-4F07-A367-A2C7F37E02CF}" type="datetimeFigureOut">
              <a:rPr lang="en-US" noProof="0" smtClean="0"/>
              <a:t>5/29/2019</a:t>
            </a:fld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4FFF6-03EF-498C-B50A-67E82C87C572}" type="slidenum">
              <a:rPr lang="en-US" noProof="0" smtClean="0"/>
              <a:t>‹Nr.›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39041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customXml" Target="../ink/ink11.xml"/><Relationship Id="rId3" Type="http://schemas.openxmlformats.org/officeDocument/2006/relationships/image" Target="../media/image19.png"/><Relationship Id="rId7" Type="http://schemas.openxmlformats.org/officeDocument/2006/relationships/customXml" Target="../ink/ink8.xml"/><Relationship Id="rId12" Type="http://schemas.openxmlformats.org/officeDocument/2006/relationships/image" Target="../media/image16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5" Type="http://schemas.openxmlformats.org/officeDocument/2006/relationships/customXml" Target="../ink/ink12.xml"/><Relationship Id="rId10" Type="http://schemas.openxmlformats.org/officeDocument/2006/relationships/image" Target="../media/image130.png"/><Relationship Id="rId4" Type="http://schemas.openxmlformats.org/officeDocument/2006/relationships/image" Target="../media/image20.svg"/><Relationship Id="rId9" Type="http://schemas.openxmlformats.org/officeDocument/2006/relationships/customXml" Target="../ink/ink9.xml"/><Relationship Id="rId14" Type="http://schemas.openxmlformats.org/officeDocument/2006/relationships/image" Target="../media/image1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0.png"/><Relationship Id="rId4" Type="http://schemas.openxmlformats.org/officeDocument/2006/relationships/customXml" Target="../ink/ink1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7.png"/><Relationship Id="rId7" Type="http://schemas.openxmlformats.org/officeDocument/2006/relationships/customXml" Target="../ink/ink14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280.png"/><Relationship Id="rId4" Type="http://schemas.openxmlformats.org/officeDocument/2006/relationships/image" Target="../media/image28.png"/><Relationship Id="rId9" Type="http://schemas.openxmlformats.org/officeDocument/2006/relationships/customXml" Target="../ink/ink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customXml" Target="../ink/ink2.xml"/><Relationship Id="rId10" Type="http://schemas.openxmlformats.org/officeDocument/2006/relationships/image" Target="../media/image10.png"/><Relationship Id="rId4" Type="http://schemas.openxmlformats.org/officeDocument/2006/relationships/image" Target="../media/image70.png"/><Relationship Id="rId9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customXml" Target="../ink/ink6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9677399" y="5898738"/>
            <a:ext cx="2741529" cy="1655762"/>
          </a:xfrm>
          <a:prstGeom prst="roundRect">
            <a:avLst/>
          </a:prstGeom>
          <a:solidFill>
            <a:schemeClr val="bg1">
              <a:alpha val="56000"/>
            </a:schemeClr>
          </a:solidFill>
          <a:effectLst/>
        </p:spPr>
        <p:txBody>
          <a:bodyPr>
            <a:normAutofit/>
          </a:bodyPr>
          <a:lstStyle/>
          <a:p>
            <a:r>
              <a:rPr lang="en-US" noProof="0" dirty="0"/>
              <a:t>Wanja Mössing</a:t>
            </a:r>
          </a:p>
          <a:p>
            <a:r>
              <a:rPr lang="en-US" noProof="0" dirty="0"/>
              <a:t>November 2018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40895767-8897-47A2-A1DA-D92C09E7FD63}"/>
              </a:ext>
            </a:extLst>
          </p:cNvPr>
          <p:cNvSpPr/>
          <p:nvPr/>
        </p:nvSpPr>
        <p:spPr>
          <a:xfrm>
            <a:off x="-700514" y="3285404"/>
            <a:ext cx="4436267" cy="4139352"/>
          </a:xfrm>
          <a:prstGeom prst="ellipse">
            <a:avLst/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ea typeface="Roboto Medium" panose="02000000000000000000" pitchFamily="2" charset="0"/>
              </a:rPr>
              <a:t>Eyetracking</a:t>
            </a:r>
            <a:r>
              <a:rPr lang="en-US" sz="3200" b="1" dirty="0">
                <a:ea typeface="Roboto Medium" panose="02000000000000000000" pitchFamily="2" charset="0"/>
              </a:rPr>
              <a:t> Workshop</a:t>
            </a:r>
          </a:p>
          <a:p>
            <a:pPr algn="ctr"/>
            <a:r>
              <a:rPr lang="en-US" sz="3200" b="1" dirty="0">
                <a:ea typeface="Roboto Medium" panose="02000000000000000000" pitchFamily="2" charset="0"/>
              </a:rPr>
              <a:t>WS 18/19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DCCEBE7-3A6E-4F6E-98D8-FD9E8F7DB14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574" y="112733"/>
            <a:ext cx="3339596" cy="97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15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D55826C-7883-419A-A6DE-D7921D923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3576364"/>
          </a:xfrm>
        </p:spPr>
        <p:txBody>
          <a:bodyPr/>
          <a:lstStyle/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looking</a:t>
            </a:r>
            <a:r>
              <a:rPr lang="de-DE" dirty="0"/>
              <a:t> </a:t>
            </a:r>
            <a:r>
              <a:rPr lang="de-DE" dirty="0" err="1"/>
              <a:t>straight</a:t>
            </a:r>
            <a:r>
              <a:rPr lang="de-DE" dirty="0"/>
              <a:t>, </a:t>
            </a:r>
            <a:r>
              <a:rPr lang="de-DE" dirty="0" err="1"/>
              <a:t>subjects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at top 25% </a:t>
            </a:r>
            <a:r>
              <a:rPr lang="de-DE" dirty="0" err="1"/>
              <a:t>of</a:t>
            </a:r>
            <a:r>
              <a:rPr lang="de-DE" dirty="0"/>
              <a:t> screen</a:t>
            </a:r>
          </a:p>
          <a:p>
            <a:r>
              <a:rPr lang="de-DE" dirty="0"/>
              <a:t>Eye-</a:t>
            </a:r>
            <a:r>
              <a:rPr lang="de-DE" dirty="0" err="1"/>
              <a:t>to</a:t>
            </a:r>
            <a:r>
              <a:rPr lang="de-DE" dirty="0"/>
              <a:t>-monitor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&gt;=1.75*monitor </a:t>
            </a:r>
            <a:r>
              <a:rPr lang="de-DE" dirty="0" err="1"/>
              <a:t>width</a:t>
            </a:r>
            <a:endParaRPr lang="de-DE" dirty="0"/>
          </a:p>
          <a:p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tracker</a:t>
            </a:r>
            <a:r>
              <a:rPr lang="de-DE" dirty="0"/>
              <a:t>&lt;-&gt;Eye 40-70cm (</a:t>
            </a:r>
            <a:r>
              <a:rPr lang="de-DE" dirty="0" err="1"/>
              <a:t>ideally</a:t>
            </a:r>
            <a:r>
              <a:rPr lang="de-DE" dirty="0"/>
              <a:t> 50-55)</a:t>
            </a:r>
          </a:p>
          <a:p>
            <a:r>
              <a:rPr lang="de-DE" dirty="0" err="1"/>
              <a:t>Tracker‘s</a:t>
            </a:r>
            <a:r>
              <a:rPr lang="de-DE" dirty="0"/>
              <a:t> top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possible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screens</a:t>
            </a:r>
            <a:r>
              <a:rPr lang="de-DE" dirty="0"/>
              <a:t> </a:t>
            </a:r>
            <a:r>
              <a:rPr lang="de-DE" dirty="0" err="1"/>
              <a:t>bottom</a:t>
            </a:r>
            <a:endParaRPr lang="de-DE" dirty="0"/>
          </a:p>
          <a:p>
            <a:r>
              <a:rPr lang="de-DE" dirty="0"/>
              <a:t>Tracker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centered</a:t>
            </a:r>
            <a:r>
              <a:rPr lang="de-DE" dirty="0"/>
              <a:t> </a:t>
            </a:r>
            <a:r>
              <a:rPr lang="de-DE" dirty="0" err="1"/>
              <a:t>horizontally</a:t>
            </a:r>
            <a:r>
              <a:rPr lang="de-DE" dirty="0"/>
              <a:t> </a:t>
            </a:r>
            <a:r>
              <a:rPr lang="de-DE" dirty="0" err="1"/>
              <a:t>wrt</a:t>
            </a:r>
            <a:r>
              <a:rPr lang="de-DE" dirty="0"/>
              <a:t> screen</a:t>
            </a:r>
          </a:p>
          <a:p>
            <a:r>
              <a:rPr lang="de-DE" dirty="0"/>
              <a:t>Illuminator: </a:t>
            </a:r>
            <a:r>
              <a:rPr lang="de-DE" dirty="0" err="1"/>
              <a:t>usually</a:t>
            </a:r>
            <a:r>
              <a:rPr lang="de-DE" dirty="0"/>
              <a:t> @75%</a:t>
            </a:r>
          </a:p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CD595E-58EC-4E00-97AE-B128AFE588A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800" dirty="0"/>
              <a:t>Check </a:t>
            </a:r>
            <a:r>
              <a:rPr lang="de-DE" sz="2800" dirty="0" err="1"/>
              <a:t>setup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734254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10D8EEE-D353-468F-A78E-E9DF72388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0223" y="965097"/>
            <a:ext cx="9739343" cy="5127558"/>
          </a:xfrm>
        </p:spPr>
        <p:txBody>
          <a:bodyPr/>
          <a:lstStyle/>
          <a:p>
            <a:r>
              <a:rPr lang="de-DE" dirty="0"/>
              <a:t>      </a:t>
            </a:r>
            <a:r>
              <a:rPr lang="de-DE" dirty="0" err="1"/>
              <a:t>Usually</a:t>
            </a:r>
            <a:r>
              <a:rPr lang="de-DE" dirty="0"/>
              <a:t>, </a:t>
            </a:r>
            <a:r>
              <a:rPr lang="de-DE" dirty="0" err="1"/>
              <a:t>centering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tracked</a:t>
            </a:r>
            <a:r>
              <a:rPr lang="de-DE" dirty="0"/>
              <a:t> </a:t>
            </a:r>
            <a:r>
              <a:rPr lang="de-DE" dirty="0" err="1"/>
              <a:t>eye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(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knob</a:t>
            </a:r>
            <a:r>
              <a:rPr lang="de-DE" dirty="0"/>
              <a:t>)</a:t>
            </a:r>
          </a:p>
          <a:p>
            <a:r>
              <a:rPr lang="de-DE" dirty="0"/>
              <a:t>   Click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tracked</a:t>
            </a:r>
            <a:r>
              <a:rPr lang="de-DE" dirty="0"/>
              <a:t> </a:t>
            </a:r>
            <a:r>
              <a:rPr lang="de-DE" dirty="0" err="1"/>
              <a:t>eye</a:t>
            </a:r>
            <a:r>
              <a:rPr lang="de-DE" dirty="0"/>
              <a:t> and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eyelink</a:t>
            </a:r>
            <a:r>
              <a:rPr lang="de-DE" dirty="0"/>
              <a:t> </a:t>
            </a:r>
            <a:r>
              <a:rPr lang="de-DE" dirty="0" err="1"/>
              <a:t>thinks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„</a:t>
            </a:r>
            <a:r>
              <a:rPr lang="de-DE" dirty="0" err="1"/>
              <a:t>right</a:t>
            </a:r>
            <a:r>
              <a:rPr lang="de-DE" dirty="0"/>
              <a:t>“ </a:t>
            </a:r>
            <a:r>
              <a:rPr lang="de-DE" dirty="0" err="1"/>
              <a:t>or</a:t>
            </a:r>
            <a:r>
              <a:rPr lang="de-DE" dirty="0"/>
              <a:t> „</a:t>
            </a:r>
            <a:r>
              <a:rPr lang="de-DE" dirty="0" err="1"/>
              <a:t>left</a:t>
            </a:r>
            <a:r>
              <a:rPr lang="de-DE" dirty="0"/>
              <a:t>“</a:t>
            </a:r>
          </a:p>
          <a:p>
            <a:r>
              <a:rPr lang="de-DE" dirty="0"/>
              <a:t>Tune </a:t>
            </a:r>
            <a:r>
              <a:rPr lang="de-DE" dirty="0" err="1"/>
              <a:t>lense</a:t>
            </a:r>
            <a:r>
              <a:rPr lang="de-DE" dirty="0"/>
              <a:t> </a:t>
            </a:r>
            <a:r>
              <a:rPr lang="de-DE" dirty="0" err="1"/>
              <a:t>manually</a:t>
            </a:r>
            <a:endParaRPr lang="de-DE" dirty="0"/>
          </a:p>
          <a:p>
            <a:r>
              <a:rPr lang="de-DE" dirty="0"/>
              <a:t>Click ‚a‘ </a:t>
            </a:r>
            <a:r>
              <a:rPr lang="de-DE" dirty="0" err="1"/>
              <a:t>for</a:t>
            </a:r>
            <a:r>
              <a:rPr lang="de-DE" dirty="0"/>
              <a:t> auto-</a:t>
            </a:r>
            <a:r>
              <a:rPr lang="de-DE" dirty="0" err="1"/>
              <a:t>threshold</a:t>
            </a:r>
            <a:endParaRPr lang="de-DE" dirty="0"/>
          </a:p>
          <a:p>
            <a:r>
              <a:rPr lang="de-DE" dirty="0" err="1"/>
              <a:t>Assure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pupil</a:t>
            </a:r>
            <a:r>
              <a:rPr lang="de-DE" dirty="0"/>
              <a:t> and CR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filled</a:t>
            </a:r>
            <a:r>
              <a:rPr lang="de-DE" dirty="0"/>
              <a:t> and (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) </a:t>
            </a:r>
            <a:r>
              <a:rPr lang="de-DE" dirty="0" err="1"/>
              <a:t>nothing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highlighted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colors</a:t>
            </a:r>
            <a:r>
              <a:rPr lang="de-DE" dirty="0"/>
              <a:t>.</a:t>
            </a:r>
          </a:p>
          <a:p>
            <a:r>
              <a:rPr lang="de-DE" dirty="0"/>
              <a:t>Try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things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manually</a:t>
            </a:r>
            <a:r>
              <a:rPr lang="de-DE" dirty="0"/>
              <a:t> </a:t>
            </a:r>
            <a:r>
              <a:rPr lang="de-DE" dirty="0" err="1"/>
              <a:t>adjusting</a:t>
            </a:r>
            <a:r>
              <a:rPr lang="de-DE" dirty="0"/>
              <a:t> </a:t>
            </a:r>
            <a:r>
              <a:rPr lang="de-DE" dirty="0" err="1"/>
              <a:t>thresholds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UP/DOWN and +/-</a:t>
            </a:r>
          </a:p>
          <a:p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subject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in all </a:t>
            </a:r>
            <a:r>
              <a:rPr lang="de-DE" dirty="0" err="1"/>
              <a:t>corners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screen and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settings</a:t>
            </a:r>
            <a:r>
              <a:rPr lang="de-DE" dirty="0"/>
              <a:t> still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good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3FB6F1-442D-437C-AF00-DE7A34CA376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800" dirty="0" err="1"/>
              <a:t>Good</a:t>
            </a:r>
            <a:r>
              <a:rPr lang="de-DE" sz="2800" dirty="0"/>
              <a:t> </a:t>
            </a:r>
            <a:r>
              <a:rPr lang="de-DE" sz="2800" dirty="0" err="1"/>
              <a:t>calibration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409121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10D8EEE-D353-468F-A78E-E9DF72388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0223" y="965097"/>
            <a:ext cx="9739343" cy="5127558"/>
          </a:xfrm>
        </p:spPr>
        <p:txBody>
          <a:bodyPr/>
          <a:lstStyle/>
          <a:p>
            <a:r>
              <a:rPr lang="de-DE" dirty="0"/>
              <a:t>      </a:t>
            </a:r>
            <a:r>
              <a:rPr lang="de-DE" dirty="0" err="1"/>
              <a:t>Usually</a:t>
            </a:r>
            <a:r>
              <a:rPr lang="de-DE" dirty="0"/>
              <a:t>, </a:t>
            </a:r>
            <a:r>
              <a:rPr lang="de-DE" dirty="0" err="1"/>
              <a:t>centering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tracked</a:t>
            </a:r>
            <a:r>
              <a:rPr lang="de-DE" dirty="0"/>
              <a:t> </a:t>
            </a:r>
            <a:r>
              <a:rPr lang="de-DE" dirty="0" err="1"/>
              <a:t>eye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(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knob</a:t>
            </a:r>
            <a:r>
              <a:rPr lang="de-DE" dirty="0"/>
              <a:t>)</a:t>
            </a:r>
          </a:p>
          <a:p>
            <a:r>
              <a:rPr lang="de-DE" dirty="0"/>
              <a:t>   Click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tracked</a:t>
            </a:r>
            <a:r>
              <a:rPr lang="de-DE" dirty="0"/>
              <a:t> </a:t>
            </a:r>
            <a:r>
              <a:rPr lang="de-DE" dirty="0" err="1"/>
              <a:t>eye</a:t>
            </a:r>
            <a:r>
              <a:rPr lang="de-DE" dirty="0"/>
              <a:t> and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eyelink</a:t>
            </a:r>
            <a:r>
              <a:rPr lang="de-DE" dirty="0"/>
              <a:t> </a:t>
            </a:r>
            <a:r>
              <a:rPr lang="de-DE" dirty="0" err="1"/>
              <a:t>thinks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„</a:t>
            </a:r>
            <a:r>
              <a:rPr lang="de-DE" dirty="0" err="1"/>
              <a:t>right</a:t>
            </a:r>
            <a:r>
              <a:rPr lang="de-DE" dirty="0"/>
              <a:t>“ </a:t>
            </a:r>
            <a:r>
              <a:rPr lang="de-DE" dirty="0" err="1"/>
              <a:t>or</a:t>
            </a:r>
            <a:r>
              <a:rPr lang="de-DE" dirty="0"/>
              <a:t> „</a:t>
            </a:r>
            <a:r>
              <a:rPr lang="de-DE" dirty="0" err="1"/>
              <a:t>left</a:t>
            </a:r>
            <a:r>
              <a:rPr lang="de-DE" dirty="0"/>
              <a:t>“</a:t>
            </a:r>
          </a:p>
          <a:p>
            <a:r>
              <a:rPr lang="de-DE" dirty="0"/>
              <a:t>Tune </a:t>
            </a:r>
            <a:r>
              <a:rPr lang="de-DE" dirty="0" err="1"/>
              <a:t>lense</a:t>
            </a:r>
            <a:r>
              <a:rPr lang="de-DE" dirty="0"/>
              <a:t> </a:t>
            </a:r>
            <a:r>
              <a:rPr lang="de-DE" dirty="0" err="1"/>
              <a:t>manually</a:t>
            </a:r>
            <a:endParaRPr lang="de-DE" dirty="0"/>
          </a:p>
          <a:p>
            <a:r>
              <a:rPr lang="de-DE" dirty="0"/>
              <a:t>Click ‚a‘ </a:t>
            </a:r>
            <a:r>
              <a:rPr lang="de-DE" dirty="0" err="1"/>
              <a:t>for</a:t>
            </a:r>
            <a:r>
              <a:rPr lang="de-DE" dirty="0"/>
              <a:t> auto-</a:t>
            </a:r>
            <a:r>
              <a:rPr lang="de-DE" dirty="0" err="1"/>
              <a:t>threshold</a:t>
            </a:r>
            <a:endParaRPr lang="de-DE" dirty="0"/>
          </a:p>
          <a:p>
            <a:r>
              <a:rPr lang="de-DE" dirty="0" err="1"/>
              <a:t>Assure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pupil</a:t>
            </a:r>
            <a:r>
              <a:rPr lang="de-DE" dirty="0"/>
              <a:t> and CR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filled</a:t>
            </a:r>
            <a:r>
              <a:rPr lang="de-DE" dirty="0"/>
              <a:t> and (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) </a:t>
            </a:r>
            <a:r>
              <a:rPr lang="de-DE" dirty="0" err="1"/>
              <a:t>nothing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highlighted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colors</a:t>
            </a:r>
            <a:r>
              <a:rPr lang="de-DE" dirty="0"/>
              <a:t>.</a:t>
            </a:r>
          </a:p>
          <a:p>
            <a:r>
              <a:rPr lang="de-DE" dirty="0"/>
              <a:t>Try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things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manually</a:t>
            </a:r>
            <a:r>
              <a:rPr lang="de-DE" dirty="0"/>
              <a:t> </a:t>
            </a:r>
            <a:r>
              <a:rPr lang="de-DE" dirty="0" err="1"/>
              <a:t>adjusting</a:t>
            </a:r>
            <a:r>
              <a:rPr lang="de-DE" dirty="0"/>
              <a:t> </a:t>
            </a:r>
            <a:r>
              <a:rPr lang="de-DE" dirty="0" err="1"/>
              <a:t>thresholds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UP/DOWN and +/-</a:t>
            </a:r>
          </a:p>
          <a:p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subject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in all </a:t>
            </a:r>
            <a:r>
              <a:rPr lang="de-DE" dirty="0" err="1"/>
              <a:t>corners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screen and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settings</a:t>
            </a:r>
            <a:r>
              <a:rPr lang="de-DE" dirty="0"/>
              <a:t> still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good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3FB6F1-442D-437C-AF00-DE7A34CA376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800" dirty="0" err="1"/>
              <a:t>Good</a:t>
            </a:r>
            <a:r>
              <a:rPr lang="de-DE" sz="2800" dirty="0"/>
              <a:t> </a:t>
            </a:r>
            <a:r>
              <a:rPr lang="de-DE" sz="2800" dirty="0" err="1"/>
              <a:t>calibration</a:t>
            </a:r>
            <a:endParaRPr lang="de-DE" sz="28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D9751C9-5BBD-4F5F-BC78-FED4B356C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814387"/>
            <a:ext cx="10039350" cy="5229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723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A27291C-9955-4A2C-9E6F-5D360553D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1908728"/>
          </a:xfrm>
        </p:spPr>
        <p:txBody>
          <a:bodyPr/>
          <a:lstStyle/>
          <a:p>
            <a:r>
              <a:rPr lang="de-DE" dirty="0"/>
              <a:t>9-13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calibration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precise</a:t>
            </a:r>
            <a:endParaRPr lang="de-DE" dirty="0"/>
          </a:p>
          <a:p>
            <a:r>
              <a:rPr lang="de-DE" dirty="0"/>
              <a:t>Grid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horizontally</a:t>
            </a:r>
            <a:r>
              <a:rPr lang="de-DE" dirty="0"/>
              <a:t> and </a:t>
            </a:r>
            <a:r>
              <a:rPr lang="de-DE" dirty="0" err="1"/>
              <a:t>vertically</a:t>
            </a:r>
            <a:r>
              <a:rPr lang="de-DE" dirty="0"/>
              <a:t> parallel (</a:t>
            </a:r>
            <a:r>
              <a:rPr lang="de-DE" dirty="0" err="1"/>
              <a:t>approx</a:t>
            </a:r>
            <a:r>
              <a:rPr lang="de-DE" dirty="0"/>
              <a:t>.)</a:t>
            </a:r>
          </a:p>
          <a:p>
            <a:pPr lvl="1"/>
            <a:r>
              <a:rPr lang="de-DE" dirty="0" err="1"/>
              <a:t>If</a:t>
            </a:r>
            <a:r>
              <a:rPr lang="de-DE" dirty="0"/>
              <a:t> not: </a:t>
            </a:r>
            <a:r>
              <a:rPr lang="de-DE" dirty="0" err="1"/>
              <a:t>redo</a:t>
            </a:r>
            <a:r>
              <a:rPr lang="de-DE" dirty="0"/>
              <a:t> </a:t>
            </a:r>
            <a:r>
              <a:rPr lang="de-DE" dirty="0" err="1"/>
              <a:t>setup</a:t>
            </a:r>
            <a:endParaRPr lang="de-DE" dirty="0"/>
          </a:p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40D8AF-67CF-4FEC-AB3C-892F8983AB4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Cali-</a:t>
            </a:r>
            <a:r>
              <a:rPr lang="de-DE" dirty="0" err="1"/>
              <a:t>Vali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50767D7-E6E2-4630-A5D1-C6BF63E58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227" y="3110484"/>
            <a:ext cx="6755376" cy="3582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9828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0B70E48-DF4C-4CE7-AA8A-654B4C829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3375283"/>
          </a:xfrm>
        </p:spPr>
        <p:txBody>
          <a:bodyPr/>
          <a:lstStyle/>
          <a:p>
            <a:r>
              <a:rPr lang="de-DE" dirty="0"/>
              <a:t>Problem: </a:t>
            </a:r>
            <a:r>
              <a:rPr lang="de-DE" dirty="0" err="1"/>
              <a:t>Glasses</a:t>
            </a:r>
            <a:r>
              <a:rPr lang="de-DE" dirty="0"/>
              <a:t> </a:t>
            </a:r>
            <a:r>
              <a:rPr lang="de-DE" dirty="0" err="1"/>
              <a:t>reflect</a:t>
            </a:r>
            <a:r>
              <a:rPr lang="de-DE" dirty="0"/>
              <a:t> IR-light -&gt; </a:t>
            </a:r>
            <a:r>
              <a:rPr lang="de-DE" dirty="0" err="1"/>
              <a:t>tracker</a:t>
            </a:r>
            <a:r>
              <a:rPr lang="de-DE" dirty="0"/>
              <a:t> </a:t>
            </a:r>
            <a:r>
              <a:rPr lang="de-DE" dirty="0" err="1"/>
              <a:t>thinks</a:t>
            </a:r>
            <a:r>
              <a:rPr lang="de-DE" dirty="0"/>
              <a:t> ist CR-</a:t>
            </a:r>
            <a:r>
              <a:rPr lang="de-DE" dirty="0" err="1"/>
              <a:t>reflection</a:t>
            </a:r>
            <a:endParaRPr lang="de-DE" dirty="0"/>
          </a:p>
          <a:p>
            <a:r>
              <a:rPr lang="de-DE" dirty="0"/>
              <a:t>Try </a:t>
            </a:r>
            <a:r>
              <a:rPr lang="de-DE" dirty="0" err="1"/>
              <a:t>this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Ask</a:t>
            </a:r>
            <a:r>
              <a:rPr lang="de-DE" dirty="0"/>
              <a:t> </a:t>
            </a:r>
            <a:r>
              <a:rPr lang="de-DE" dirty="0" err="1"/>
              <a:t>subject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move</a:t>
            </a:r>
            <a:r>
              <a:rPr lang="de-DE" dirty="0"/>
              <a:t> </a:t>
            </a:r>
            <a:r>
              <a:rPr lang="de-DE" dirty="0" err="1"/>
              <a:t>chin</a:t>
            </a:r>
            <a:r>
              <a:rPr lang="de-DE" dirty="0"/>
              <a:t> </a:t>
            </a:r>
            <a:r>
              <a:rPr lang="de-DE" dirty="0" err="1"/>
              <a:t>forward</a:t>
            </a:r>
            <a:endParaRPr lang="de-DE" dirty="0"/>
          </a:p>
          <a:p>
            <a:pPr lvl="1"/>
            <a:r>
              <a:rPr lang="de-DE" dirty="0" err="1"/>
              <a:t>Adjust</a:t>
            </a:r>
            <a:r>
              <a:rPr lang="de-DE" dirty="0"/>
              <a:t> </a:t>
            </a:r>
            <a:r>
              <a:rPr lang="de-DE" dirty="0" err="1"/>
              <a:t>table</a:t>
            </a:r>
            <a:r>
              <a:rPr lang="de-DE" dirty="0"/>
              <a:t> </a:t>
            </a:r>
            <a:r>
              <a:rPr lang="de-DE" dirty="0" err="1"/>
              <a:t>height</a:t>
            </a:r>
            <a:endParaRPr lang="de-DE" dirty="0"/>
          </a:p>
          <a:p>
            <a:pPr lvl="1"/>
            <a:r>
              <a:rPr lang="de-DE" dirty="0"/>
              <a:t>Move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closer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subject</a:t>
            </a:r>
            <a:r>
              <a:rPr lang="de-DE" dirty="0"/>
              <a:t> (min </a:t>
            </a:r>
            <a:r>
              <a:rPr lang="de-DE" dirty="0" err="1"/>
              <a:t>distance</a:t>
            </a:r>
            <a:r>
              <a:rPr lang="de-DE" dirty="0"/>
              <a:t>: 40cm!)</a:t>
            </a:r>
          </a:p>
          <a:p>
            <a:pPr lvl="1"/>
            <a:r>
              <a:rPr lang="de-DE" dirty="0"/>
              <a:t>Lower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knob</a:t>
            </a:r>
            <a:endParaRPr lang="de-DE" dirty="0"/>
          </a:p>
          <a:p>
            <a:pPr lvl="1"/>
            <a:r>
              <a:rPr lang="de-DE" dirty="0" err="1"/>
              <a:t>Adjust</a:t>
            </a:r>
            <a:r>
              <a:rPr lang="de-DE" dirty="0"/>
              <a:t> angle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camera</a:t>
            </a:r>
            <a:endParaRPr lang="de-DE" dirty="0"/>
          </a:p>
          <a:p>
            <a:pPr lvl="1"/>
            <a:r>
              <a:rPr lang="de-DE" dirty="0" err="1"/>
              <a:t>Increase</a:t>
            </a:r>
            <a:r>
              <a:rPr lang="de-DE" dirty="0"/>
              <a:t> </a:t>
            </a:r>
            <a:r>
              <a:rPr lang="de-DE" dirty="0" err="1"/>
              <a:t>illumination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C755D6-229C-4ABE-8FDA-12315FDE704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3600" dirty="0" err="1"/>
              <a:t>Glasses</a:t>
            </a:r>
            <a:r>
              <a:rPr lang="de-DE" sz="3600" dirty="0"/>
              <a:t> </a:t>
            </a:r>
            <a:r>
              <a:rPr lang="de-DE" sz="3600" dirty="0" err="1"/>
              <a:t>gone</a:t>
            </a:r>
            <a:r>
              <a:rPr lang="de-DE" sz="3600" dirty="0"/>
              <a:t> wild</a:t>
            </a:r>
          </a:p>
        </p:txBody>
      </p:sp>
    </p:spTree>
    <p:extLst>
      <p:ext uri="{BB962C8B-B14F-4D97-AF65-F5344CB8AC3E}">
        <p14:creationId xmlns:p14="http://schemas.microsoft.com/office/powerpoint/2010/main" val="1160680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71242CE-F8D7-4136-9A40-E1D9E4791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3060325"/>
          </a:xfrm>
        </p:spPr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modes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tracking</a:t>
            </a:r>
            <a:r>
              <a:rPr lang="de-DE" dirty="0"/>
              <a:t> </a:t>
            </a:r>
            <a:r>
              <a:rPr lang="de-DE" dirty="0" err="1"/>
              <a:t>pupil</a:t>
            </a:r>
            <a:endParaRPr lang="de-DE" dirty="0"/>
          </a:p>
          <a:p>
            <a:r>
              <a:rPr lang="de-DE" dirty="0"/>
              <a:t>Ellipse </a:t>
            </a:r>
            <a:r>
              <a:rPr lang="de-DE" dirty="0" err="1"/>
              <a:t>interpolates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pupil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occluded</a:t>
            </a:r>
            <a:endParaRPr lang="de-DE" dirty="0"/>
          </a:p>
          <a:p>
            <a:r>
              <a:rPr lang="de-DE" dirty="0" err="1"/>
              <a:t>Centroid</a:t>
            </a:r>
            <a:r>
              <a:rPr lang="de-DE" dirty="0"/>
              <a:t> </a:t>
            </a:r>
            <a:r>
              <a:rPr lang="de-DE" dirty="0" err="1"/>
              <a:t>uses</a:t>
            </a:r>
            <a:r>
              <a:rPr lang="de-DE" dirty="0"/>
              <a:t> </a:t>
            </a:r>
            <a:r>
              <a:rPr lang="de-DE" dirty="0" err="1"/>
              <a:t>center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mass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Centroid</a:t>
            </a:r>
            <a:r>
              <a:rPr lang="de-DE" dirty="0"/>
              <a:t>: </a:t>
            </a:r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,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noise</a:t>
            </a:r>
            <a:endParaRPr lang="de-DE" dirty="0"/>
          </a:p>
          <a:p>
            <a:r>
              <a:rPr lang="de-DE" dirty="0"/>
              <a:t>Ellipse: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eyelids</a:t>
            </a:r>
            <a:r>
              <a:rPr lang="de-DE" dirty="0"/>
              <a:t> and </a:t>
            </a:r>
            <a:r>
              <a:rPr lang="de-DE" dirty="0" err="1"/>
              <a:t>tiny</a:t>
            </a:r>
            <a:r>
              <a:rPr lang="de-DE" dirty="0"/>
              <a:t> </a:t>
            </a:r>
            <a:r>
              <a:rPr lang="de-DE" dirty="0" err="1"/>
              <a:t>glasses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F29866-A179-4402-A856-852799EF328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3600" dirty="0"/>
              <a:t>Ellipse </a:t>
            </a:r>
            <a:r>
              <a:rPr lang="de-DE" sz="3600" dirty="0" err="1"/>
              <a:t>vs</a:t>
            </a:r>
            <a:r>
              <a:rPr lang="de-DE" sz="3600" dirty="0"/>
              <a:t> </a:t>
            </a:r>
            <a:r>
              <a:rPr lang="de-DE" sz="3600" dirty="0" err="1"/>
              <a:t>Centroid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4292934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71242CE-F8D7-4136-9A40-E1D9E4791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3060325"/>
          </a:xfrm>
        </p:spPr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modes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tracking</a:t>
            </a:r>
            <a:r>
              <a:rPr lang="de-DE" dirty="0"/>
              <a:t> </a:t>
            </a:r>
            <a:r>
              <a:rPr lang="de-DE" dirty="0" err="1"/>
              <a:t>pupil</a:t>
            </a:r>
            <a:endParaRPr lang="de-DE" dirty="0"/>
          </a:p>
          <a:p>
            <a:r>
              <a:rPr lang="de-DE" dirty="0"/>
              <a:t>Ellipse </a:t>
            </a:r>
            <a:r>
              <a:rPr lang="de-DE" dirty="0" err="1"/>
              <a:t>interpolates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pupil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occluded</a:t>
            </a:r>
            <a:endParaRPr lang="de-DE" dirty="0"/>
          </a:p>
          <a:p>
            <a:r>
              <a:rPr lang="de-DE" dirty="0" err="1"/>
              <a:t>Centroid</a:t>
            </a:r>
            <a:r>
              <a:rPr lang="de-DE" dirty="0"/>
              <a:t> </a:t>
            </a:r>
            <a:r>
              <a:rPr lang="de-DE" dirty="0" err="1"/>
              <a:t>uses</a:t>
            </a:r>
            <a:r>
              <a:rPr lang="de-DE" dirty="0"/>
              <a:t> </a:t>
            </a:r>
            <a:r>
              <a:rPr lang="de-DE" dirty="0" err="1"/>
              <a:t>center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mass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Centroid</a:t>
            </a:r>
            <a:r>
              <a:rPr lang="de-DE" dirty="0"/>
              <a:t>: </a:t>
            </a:r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,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noise</a:t>
            </a:r>
            <a:endParaRPr lang="de-DE" dirty="0"/>
          </a:p>
          <a:p>
            <a:r>
              <a:rPr lang="de-DE" dirty="0"/>
              <a:t>Ellipse: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eyelids</a:t>
            </a:r>
            <a:r>
              <a:rPr lang="de-DE" dirty="0"/>
              <a:t> and </a:t>
            </a:r>
            <a:r>
              <a:rPr lang="de-DE" dirty="0" err="1"/>
              <a:t>tiny</a:t>
            </a:r>
            <a:r>
              <a:rPr lang="de-DE" dirty="0"/>
              <a:t> </a:t>
            </a:r>
            <a:r>
              <a:rPr lang="de-DE" dirty="0" err="1"/>
              <a:t>glasses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F29866-A179-4402-A856-852799EF328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3600" dirty="0"/>
              <a:t>Ellipse </a:t>
            </a:r>
            <a:r>
              <a:rPr lang="de-DE" sz="3600" dirty="0" err="1"/>
              <a:t>vs</a:t>
            </a:r>
            <a:r>
              <a:rPr lang="de-DE" sz="3600" dirty="0"/>
              <a:t> </a:t>
            </a:r>
            <a:r>
              <a:rPr lang="de-DE" sz="3600" dirty="0" err="1"/>
              <a:t>Centroid</a:t>
            </a:r>
            <a:endParaRPr lang="de-DE" sz="36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344699D-A005-4609-869D-03374C612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755" y="664009"/>
            <a:ext cx="5818228" cy="4762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3C01F6B-DCC5-4640-805C-8E400252EF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7" r="10278"/>
          <a:stretch/>
        </p:blipFill>
        <p:spPr>
          <a:xfrm>
            <a:off x="108312" y="2095500"/>
            <a:ext cx="6350901" cy="476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384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E52E2DB-A387-4C3A-8FB9-17AE6B4BF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1512209"/>
          </a:xfrm>
        </p:spPr>
        <p:txBody>
          <a:bodyPr/>
          <a:lstStyle/>
          <a:p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happens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looking</a:t>
            </a:r>
            <a:r>
              <a:rPr lang="de-DE" dirty="0"/>
              <a:t> at top </a:t>
            </a:r>
            <a:r>
              <a:rPr lang="de-DE" dirty="0" err="1"/>
              <a:t>corners</a:t>
            </a:r>
            <a:endParaRPr lang="de-DE" dirty="0"/>
          </a:p>
          <a:p>
            <a:r>
              <a:rPr lang="de-DE" dirty="0" err="1"/>
              <a:t>Increase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EFA776-B839-4E73-958E-63B3713B498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3200" dirty="0"/>
              <a:t>CR </a:t>
            </a:r>
            <a:r>
              <a:rPr lang="de-DE" sz="3200" dirty="0" err="1"/>
              <a:t>smearing</a:t>
            </a:r>
            <a:endParaRPr lang="de-DE" sz="32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6561D09-3882-49C4-AACD-E64DBEAD6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409" y="3224035"/>
            <a:ext cx="7752537" cy="3477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8919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0A3321-52BB-4AA0-ADF1-61263D4E7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Software </a:t>
            </a:r>
            <a:r>
              <a:rPr lang="de-DE" dirty="0" err="1"/>
              <a:t>structure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ADF452-C557-43CF-AC02-000D190FA5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Matlab</a:t>
            </a:r>
            <a:r>
              <a:rPr lang="de-DE" dirty="0"/>
              <a:t> / </a:t>
            </a:r>
            <a:r>
              <a:rPr lang="de-DE" dirty="0" err="1"/>
              <a:t>python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48547AE-7CC6-4417-8D2B-27332648C87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400" b="0" dirty="0"/>
              <a:t>Experiments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4DE62A4-C152-40CB-816F-395232D36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987" y="648928"/>
            <a:ext cx="3812028" cy="381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1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6FB2819-25C9-4482-A6C3-A4BE9EB7B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3337324"/>
          </a:xfrm>
        </p:spPr>
        <p:txBody>
          <a:bodyPr/>
          <a:lstStyle/>
          <a:p>
            <a:r>
              <a:rPr lang="de-DE" dirty="0"/>
              <a:t>SR </a:t>
            </a:r>
            <a:r>
              <a:rPr lang="de-DE" dirty="0" err="1"/>
              <a:t>Developer‘s</a:t>
            </a:r>
            <a:r>
              <a:rPr lang="de-DE" dirty="0"/>
              <a:t> pack</a:t>
            </a:r>
          </a:p>
          <a:p>
            <a:r>
              <a:rPr lang="de-DE" dirty="0" err="1"/>
              <a:t>Psychtoolbox</a:t>
            </a:r>
            <a:r>
              <a:rPr lang="de-DE" dirty="0"/>
              <a:t> </a:t>
            </a:r>
            <a:r>
              <a:rPr lang="de-DE" dirty="0" err="1"/>
              <a:t>comes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Eyelink</a:t>
            </a:r>
            <a:r>
              <a:rPr lang="de-DE" dirty="0"/>
              <a:t> </a:t>
            </a:r>
            <a:r>
              <a:rPr lang="de-DE" dirty="0" err="1"/>
              <a:t>toolbox</a:t>
            </a:r>
            <a:endParaRPr lang="de-DE" dirty="0"/>
          </a:p>
          <a:p>
            <a:r>
              <a:rPr lang="de-DE" dirty="0" err="1"/>
              <a:t>Psychopy</a:t>
            </a:r>
            <a:r>
              <a:rPr lang="de-DE" dirty="0"/>
              <a:t> </a:t>
            </a:r>
            <a:r>
              <a:rPr lang="de-DE" dirty="0" err="1"/>
              <a:t>comes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*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outdated</a:t>
            </a:r>
            <a:r>
              <a:rPr lang="de-DE" dirty="0"/>
              <a:t>* </a:t>
            </a:r>
            <a:r>
              <a:rPr lang="de-DE" dirty="0" err="1"/>
              <a:t>Eyelink</a:t>
            </a:r>
            <a:r>
              <a:rPr lang="de-DE" dirty="0"/>
              <a:t> </a:t>
            </a:r>
            <a:r>
              <a:rPr lang="de-DE" dirty="0" err="1"/>
              <a:t>module</a:t>
            </a:r>
            <a:endParaRPr lang="de-DE" dirty="0"/>
          </a:p>
          <a:p>
            <a:pPr lvl="1"/>
            <a:r>
              <a:rPr lang="de-DE" dirty="0"/>
              <a:t>See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readme</a:t>
            </a:r>
            <a:r>
              <a:rPr lang="de-DE" dirty="0"/>
              <a:t> on </a:t>
            </a:r>
            <a:r>
              <a:rPr lang="de-DE" dirty="0" err="1"/>
              <a:t>github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update (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pip</a:t>
            </a:r>
            <a:r>
              <a:rPr lang="de-DE" dirty="0"/>
              <a:t>!)</a:t>
            </a:r>
          </a:p>
          <a:p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high-level </a:t>
            </a:r>
            <a:r>
              <a:rPr lang="de-DE" dirty="0" err="1"/>
              <a:t>Eyelink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de-DE" dirty="0"/>
          </a:p>
          <a:p>
            <a:pPr lvl="1"/>
            <a:r>
              <a:rPr lang="de-DE" dirty="0"/>
              <a:t>github.com/</a:t>
            </a:r>
            <a:r>
              <a:rPr lang="de-DE" dirty="0" err="1"/>
              <a:t>wanjam</a:t>
            </a:r>
            <a:r>
              <a:rPr lang="de-DE" dirty="0"/>
              <a:t>/</a:t>
            </a:r>
            <a:r>
              <a:rPr lang="de-DE" dirty="0" err="1"/>
              <a:t>wm_utilities</a:t>
            </a:r>
            <a:r>
              <a:rPr lang="de-DE" dirty="0"/>
              <a:t>/</a:t>
            </a:r>
            <a:r>
              <a:rPr lang="de-DE" dirty="0" err="1"/>
              <a:t>Eyelink</a:t>
            </a:r>
            <a:endParaRPr lang="de-DE" dirty="0"/>
          </a:p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B4A4BD-F420-4689-8CDB-7C0304DA97E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3600" dirty="0" err="1"/>
              <a:t>Install</a:t>
            </a:r>
            <a:r>
              <a:rPr lang="de-DE" sz="3600" dirty="0"/>
              <a:t> </a:t>
            </a:r>
            <a:r>
              <a:rPr lang="de-DE" sz="3600" dirty="0" err="1"/>
              <a:t>this</a:t>
            </a:r>
            <a:r>
              <a:rPr lang="de-DE" sz="3600" dirty="0"/>
              <a:t> (</a:t>
            </a:r>
            <a:r>
              <a:rPr lang="de-DE" sz="3600" dirty="0" err="1"/>
              <a:t>to</a:t>
            </a:r>
            <a:r>
              <a:rPr lang="de-DE" sz="3600" dirty="0"/>
              <a:t> </a:t>
            </a:r>
            <a:r>
              <a:rPr lang="de-DE" sz="3600" dirty="0" err="1"/>
              <a:t>record</a:t>
            </a:r>
            <a:r>
              <a:rPr lang="de-DE"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9434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BDBC460-C15E-42B4-BAD9-F361682C6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2028248"/>
          </a:xfrm>
        </p:spPr>
        <p:txBody>
          <a:bodyPr/>
          <a:lstStyle/>
          <a:p>
            <a:r>
              <a:rPr lang="de-DE" dirty="0" err="1"/>
              <a:t>AlternativeTurorialbox</a:t>
            </a:r>
            <a:endParaRPr lang="de-DE" dirty="0"/>
          </a:p>
          <a:p>
            <a:r>
              <a:rPr lang="de-DE" dirty="0"/>
              <a:t>Today </a:t>
            </a:r>
            <a:r>
              <a:rPr lang="de-DE" dirty="0" err="1"/>
              <a:t>we</a:t>
            </a:r>
            <a:r>
              <a:rPr lang="de-DE" dirty="0"/>
              <a:t> will </a:t>
            </a:r>
            <a:r>
              <a:rPr lang="de-DE" dirty="0" err="1"/>
              <a:t>use</a:t>
            </a:r>
            <a:r>
              <a:rPr lang="de-DE" dirty="0"/>
              <a:t> 1 Eyetracker!</a:t>
            </a:r>
          </a:p>
          <a:p>
            <a:endParaRPr lang="de-DE" dirty="0"/>
          </a:p>
          <a:p>
            <a:r>
              <a:rPr lang="de-DE" dirty="0"/>
              <a:t>Create </a:t>
            </a:r>
            <a:r>
              <a:rPr lang="de-DE" dirty="0" err="1"/>
              <a:t>account</a:t>
            </a:r>
            <a:r>
              <a:rPr lang="de-DE" dirty="0"/>
              <a:t> at </a:t>
            </a:r>
            <a:r>
              <a:rPr lang="de-DE" dirty="0" err="1"/>
              <a:t>sr</a:t>
            </a:r>
            <a:r>
              <a:rPr lang="de-DE" dirty="0"/>
              <a:t>-support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1E4A4E-5DAC-4DF3-A36A-2E5B10B4308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Start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090C6F6-B561-4497-B5B8-251F10D8C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337" y="902601"/>
            <a:ext cx="3868935" cy="535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97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6FB2819-25C9-4482-A6C3-A4BE9EB7B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4582280"/>
          </a:xfrm>
        </p:spPr>
        <p:txBody>
          <a:bodyPr/>
          <a:lstStyle/>
          <a:p>
            <a:r>
              <a:rPr lang="de-DE" dirty="0"/>
              <a:t>SR </a:t>
            </a:r>
            <a:r>
              <a:rPr lang="de-DE" dirty="0" err="1"/>
              <a:t>Developer‘s</a:t>
            </a:r>
            <a:r>
              <a:rPr lang="de-DE" dirty="0"/>
              <a:t> pack</a:t>
            </a:r>
          </a:p>
          <a:p>
            <a:r>
              <a:rPr lang="de-DE" dirty="0" err="1"/>
              <a:t>Matlab</a:t>
            </a:r>
            <a:r>
              <a:rPr lang="de-DE" dirty="0"/>
              <a:t>: </a:t>
            </a:r>
          </a:p>
          <a:p>
            <a:pPr lvl="1"/>
            <a:r>
              <a:rPr lang="de-DE" dirty="0" err="1">
                <a:solidFill>
                  <a:srgbClr val="FFC000"/>
                </a:solidFill>
              </a:rPr>
              <a:t>Coregister</a:t>
            </a:r>
            <a:r>
              <a:rPr lang="de-DE" dirty="0">
                <a:solidFill>
                  <a:srgbClr val="FFC000"/>
                </a:solidFill>
              </a:rPr>
              <a:t> EEG/ET:</a:t>
            </a:r>
            <a:r>
              <a:rPr lang="de-DE" dirty="0"/>
              <a:t> Olaf </a:t>
            </a:r>
            <a:r>
              <a:rPr lang="de-DE" dirty="0" err="1"/>
              <a:t>Dimigen‘s</a:t>
            </a:r>
            <a:r>
              <a:rPr lang="de-DE" dirty="0"/>
              <a:t> &lt;EYE-EEG&gt;</a:t>
            </a:r>
          </a:p>
          <a:p>
            <a:pPr lvl="2"/>
            <a:r>
              <a:rPr lang="de-DE" dirty="0" err="1"/>
              <a:t>Eeglab</a:t>
            </a:r>
            <a:r>
              <a:rPr lang="de-DE" dirty="0"/>
              <a:t> </a:t>
            </a:r>
            <a:r>
              <a:rPr lang="de-DE" dirty="0" err="1"/>
              <a:t>plugin</a:t>
            </a:r>
            <a:r>
              <a:rPr lang="de-DE" dirty="0"/>
              <a:t> </a:t>
            </a:r>
            <a:r>
              <a:rPr lang="de-DE" dirty="0" err="1"/>
              <a:t>manager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outdated</a:t>
            </a:r>
            <a:r>
              <a:rPr lang="de-DE" dirty="0"/>
              <a:t>. Use </a:t>
            </a:r>
            <a:r>
              <a:rPr lang="de-DE" dirty="0" err="1"/>
              <a:t>github</a:t>
            </a:r>
            <a:r>
              <a:rPr lang="de-DE" dirty="0"/>
              <a:t>: </a:t>
            </a:r>
            <a:r>
              <a:rPr lang="de-DE" dirty="0" err="1"/>
              <a:t>olafdimigen</a:t>
            </a:r>
            <a:r>
              <a:rPr lang="de-DE" dirty="0"/>
              <a:t>/eye-eeg</a:t>
            </a:r>
          </a:p>
          <a:p>
            <a:r>
              <a:rPr lang="de-DE" dirty="0"/>
              <a:t>R: </a:t>
            </a:r>
          </a:p>
          <a:p>
            <a:pPr lvl="1"/>
            <a:r>
              <a:rPr lang="de-DE" dirty="0">
                <a:solidFill>
                  <a:srgbClr val="FFC000"/>
                </a:solidFill>
              </a:rPr>
              <a:t>Parse </a:t>
            </a:r>
            <a:r>
              <a:rPr lang="de-DE" dirty="0" err="1">
                <a:solidFill>
                  <a:srgbClr val="FFC000"/>
                </a:solidFill>
              </a:rPr>
              <a:t>edf</a:t>
            </a:r>
            <a:r>
              <a:rPr lang="de-DE" dirty="0">
                <a:solidFill>
                  <a:srgbClr val="FFC000"/>
                </a:solidFill>
              </a:rPr>
              <a:t> </a:t>
            </a:r>
            <a:r>
              <a:rPr lang="de-DE" dirty="0" err="1">
                <a:solidFill>
                  <a:srgbClr val="FFC000"/>
                </a:solidFill>
              </a:rPr>
              <a:t>files</a:t>
            </a:r>
            <a:r>
              <a:rPr lang="de-DE" dirty="0">
                <a:solidFill>
                  <a:srgbClr val="FFC000"/>
                </a:solidFill>
              </a:rPr>
              <a:t>:</a:t>
            </a:r>
            <a:r>
              <a:rPr lang="de-DE" dirty="0"/>
              <a:t> Jason </a:t>
            </a:r>
            <a:r>
              <a:rPr lang="de-DE" dirty="0" err="1"/>
              <a:t>Hubbard‘s</a:t>
            </a:r>
            <a:r>
              <a:rPr lang="de-DE" dirty="0"/>
              <a:t> &lt;</a:t>
            </a:r>
            <a:r>
              <a:rPr lang="de-DE" dirty="0" err="1"/>
              <a:t>edfr</a:t>
            </a:r>
            <a:r>
              <a:rPr lang="de-DE" dirty="0"/>
              <a:t>&gt;</a:t>
            </a:r>
          </a:p>
          <a:p>
            <a:pPr lvl="2"/>
            <a:r>
              <a:rPr lang="de-DE" dirty="0" err="1"/>
              <a:t>devtools</a:t>
            </a:r>
            <a:r>
              <a:rPr lang="de-DE" dirty="0"/>
              <a:t>::</a:t>
            </a:r>
            <a:r>
              <a:rPr lang="de-DE" dirty="0" err="1"/>
              <a:t>install_github</a:t>
            </a:r>
            <a:r>
              <a:rPr lang="de-DE" dirty="0"/>
              <a:t>(‘</a:t>
            </a:r>
            <a:r>
              <a:rPr lang="de-DE" dirty="0" err="1"/>
              <a:t>jashubbard</a:t>
            </a:r>
            <a:r>
              <a:rPr lang="de-DE" dirty="0"/>
              <a:t>/</a:t>
            </a:r>
            <a:r>
              <a:rPr lang="de-DE" dirty="0" err="1"/>
              <a:t>edfr</a:t>
            </a:r>
            <a:r>
              <a:rPr lang="de-DE" dirty="0"/>
              <a:t>‘)</a:t>
            </a:r>
          </a:p>
          <a:p>
            <a:pPr lvl="1"/>
            <a:r>
              <a:rPr lang="de-DE" dirty="0">
                <a:solidFill>
                  <a:srgbClr val="FFC000"/>
                </a:solidFill>
              </a:rPr>
              <a:t>Massage </a:t>
            </a:r>
            <a:r>
              <a:rPr lang="de-DE" dirty="0" err="1">
                <a:solidFill>
                  <a:srgbClr val="FFC000"/>
                </a:solidFill>
              </a:rPr>
              <a:t>data</a:t>
            </a:r>
            <a:r>
              <a:rPr lang="de-DE" dirty="0">
                <a:solidFill>
                  <a:srgbClr val="FFC000"/>
                </a:solidFill>
              </a:rPr>
              <a:t>: </a:t>
            </a:r>
            <a:r>
              <a:rPr lang="de-DE" dirty="0"/>
              <a:t>Hedderik van </a:t>
            </a:r>
            <a:r>
              <a:rPr lang="de-DE" dirty="0" err="1"/>
              <a:t>Rijn‘s</a:t>
            </a:r>
            <a:r>
              <a:rPr lang="de-DE" dirty="0"/>
              <a:t> &lt;</a:t>
            </a:r>
            <a:r>
              <a:rPr lang="de-DE" dirty="0" err="1"/>
              <a:t>pR</a:t>
            </a:r>
            <a:r>
              <a:rPr lang="de-DE" dirty="0"/>
              <a:t>&gt;, </a:t>
            </a:r>
            <a:r>
              <a:rPr lang="de-DE" dirty="0" err="1"/>
              <a:t>my</a:t>
            </a:r>
            <a:r>
              <a:rPr lang="de-DE" dirty="0"/>
              <a:t> &lt;</a:t>
            </a:r>
            <a:r>
              <a:rPr lang="de-DE" dirty="0" err="1"/>
              <a:t>wmR</a:t>
            </a:r>
            <a:r>
              <a:rPr lang="de-DE" dirty="0"/>
              <a:t>&gt;</a:t>
            </a:r>
            <a:endParaRPr lang="de-DE" dirty="0">
              <a:solidFill>
                <a:srgbClr val="FFC000"/>
              </a:solidFill>
            </a:endParaRPr>
          </a:p>
          <a:p>
            <a:pPr lvl="2"/>
            <a:r>
              <a:rPr lang="de-DE" dirty="0" err="1"/>
              <a:t>devtools</a:t>
            </a:r>
            <a:r>
              <a:rPr lang="de-DE" dirty="0"/>
              <a:t>::</a:t>
            </a:r>
            <a:r>
              <a:rPr lang="de-DE" dirty="0" err="1"/>
              <a:t>install_github</a:t>
            </a:r>
            <a:r>
              <a:rPr lang="de-DE" dirty="0"/>
              <a:t>(‘</a:t>
            </a:r>
            <a:r>
              <a:rPr lang="de-DE" dirty="0" err="1"/>
              <a:t>wanjam</a:t>
            </a:r>
            <a:r>
              <a:rPr lang="de-DE" dirty="0"/>
              <a:t>/</a:t>
            </a:r>
            <a:r>
              <a:rPr lang="de-DE" dirty="0" err="1"/>
              <a:t>wm_utilities</a:t>
            </a:r>
            <a:r>
              <a:rPr lang="de-DE" dirty="0"/>
              <a:t>/</a:t>
            </a:r>
            <a:r>
              <a:rPr lang="de-DE" dirty="0" err="1"/>
              <a:t>helper</a:t>
            </a:r>
            <a:r>
              <a:rPr lang="de-DE" dirty="0"/>
              <a:t>-funs/</a:t>
            </a:r>
            <a:r>
              <a:rPr lang="de-DE" dirty="0" err="1"/>
              <a:t>wmR</a:t>
            </a:r>
            <a:r>
              <a:rPr lang="de-DE" dirty="0"/>
              <a:t>‘)</a:t>
            </a:r>
          </a:p>
          <a:p>
            <a:pPr lvl="2"/>
            <a:r>
              <a:rPr lang="de-DE" dirty="0" err="1"/>
              <a:t>devtools</a:t>
            </a:r>
            <a:r>
              <a:rPr lang="de-DE" dirty="0"/>
              <a:t>::</a:t>
            </a:r>
            <a:r>
              <a:rPr lang="de-DE" dirty="0" err="1"/>
              <a:t>install_github</a:t>
            </a:r>
            <a:r>
              <a:rPr lang="de-DE" dirty="0"/>
              <a:t>(‘</a:t>
            </a:r>
            <a:r>
              <a:rPr lang="de-DE" dirty="0" err="1"/>
              <a:t>hedderik</a:t>
            </a:r>
            <a:r>
              <a:rPr lang="de-DE" dirty="0"/>
              <a:t>/</a:t>
            </a:r>
            <a:r>
              <a:rPr lang="de-DE" dirty="0" err="1"/>
              <a:t>pR</a:t>
            </a:r>
            <a:r>
              <a:rPr lang="de-DE" dirty="0"/>
              <a:t>‘)</a:t>
            </a:r>
          </a:p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B4A4BD-F420-4689-8CDB-7C0304DA97E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3600" dirty="0" err="1"/>
              <a:t>Install</a:t>
            </a:r>
            <a:r>
              <a:rPr lang="de-DE" sz="3600" dirty="0"/>
              <a:t> </a:t>
            </a:r>
            <a:r>
              <a:rPr lang="de-DE" sz="3600" dirty="0" err="1"/>
              <a:t>this</a:t>
            </a:r>
            <a:r>
              <a:rPr lang="de-DE" sz="3600" dirty="0"/>
              <a:t> (</a:t>
            </a:r>
            <a:r>
              <a:rPr lang="de-DE" sz="3600" dirty="0" err="1"/>
              <a:t>to</a:t>
            </a:r>
            <a:r>
              <a:rPr lang="de-DE" sz="3600" dirty="0"/>
              <a:t> </a:t>
            </a:r>
            <a:r>
              <a:rPr lang="de-DE" sz="3600" dirty="0" err="1"/>
              <a:t>analyze</a:t>
            </a:r>
            <a:r>
              <a:rPr lang="de-DE"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88290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D59EEB5-012A-4D3D-82E6-4996684B4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3576364"/>
          </a:xfrm>
        </p:spPr>
        <p:txBody>
          <a:bodyPr/>
          <a:lstStyle/>
          <a:p>
            <a:r>
              <a:rPr lang="de-DE" dirty="0"/>
              <a:t>SR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provides</a:t>
            </a:r>
            <a:r>
              <a:rPr lang="de-DE" dirty="0"/>
              <a:t> a „</a:t>
            </a:r>
            <a:r>
              <a:rPr lang="de-DE" dirty="0" err="1"/>
              <a:t>developer‘s</a:t>
            </a:r>
            <a:r>
              <a:rPr lang="de-DE" dirty="0"/>
              <a:t> kit“</a:t>
            </a:r>
          </a:p>
          <a:p>
            <a:r>
              <a:rPr lang="de-DE" dirty="0" err="1"/>
              <a:t>Newest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in </a:t>
            </a:r>
            <a:r>
              <a:rPr lang="de-DE" dirty="0" err="1"/>
              <a:t>forum</a:t>
            </a:r>
            <a:endParaRPr lang="de-DE" dirty="0"/>
          </a:p>
          <a:p>
            <a:r>
              <a:rPr lang="de-DE" dirty="0"/>
              <a:t>Ubuntu: PPA (</a:t>
            </a:r>
            <a:r>
              <a:rPr lang="de-DE" dirty="0" err="1"/>
              <a:t>read</a:t>
            </a:r>
            <a:r>
              <a:rPr lang="de-DE" dirty="0"/>
              <a:t> </a:t>
            </a:r>
            <a:r>
              <a:rPr lang="de-DE" dirty="0" err="1"/>
              <a:t>instructions</a:t>
            </a:r>
            <a:r>
              <a:rPr lang="de-DE" dirty="0"/>
              <a:t> *</a:t>
            </a:r>
            <a:r>
              <a:rPr lang="de-DE" dirty="0" err="1"/>
              <a:t>very</a:t>
            </a:r>
            <a:r>
              <a:rPr lang="de-DE" dirty="0"/>
              <a:t>* </a:t>
            </a:r>
            <a:r>
              <a:rPr lang="de-DE" dirty="0" err="1"/>
              <a:t>careful</a:t>
            </a:r>
            <a:r>
              <a:rPr lang="de-DE" dirty="0"/>
              <a:t>)</a:t>
            </a:r>
          </a:p>
          <a:p>
            <a:r>
              <a:rPr lang="de-DE" dirty="0"/>
              <a:t>Windows/Mac: </a:t>
            </a:r>
            <a:r>
              <a:rPr lang="de-DE" dirty="0" err="1"/>
              <a:t>zip</a:t>
            </a:r>
            <a:r>
              <a:rPr lang="de-DE" dirty="0"/>
              <a:t>/</a:t>
            </a:r>
            <a:r>
              <a:rPr lang="de-DE" dirty="0" err="1"/>
              <a:t>dmg</a:t>
            </a:r>
            <a:endParaRPr lang="de-DE" dirty="0"/>
          </a:p>
          <a:p>
            <a:r>
              <a:rPr lang="de-DE" dirty="0"/>
              <a:t>Core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everything</a:t>
            </a:r>
            <a:r>
              <a:rPr lang="de-DE" dirty="0"/>
              <a:t> (</a:t>
            </a:r>
            <a:r>
              <a:rPr lang="de-DE" dirty="0" err="1"/>
              <a:t>written</a:t>
            </a:r>
            <a:r>
              <a:rPr lang="de-DE" dirty="0"/>
              <a:t> in C++)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install</a:t>
            </a:r>
            <a:r>
              <a:rPr lang="de-DE" dirty="0">
                <a:sym typeface="Wingdings" panose="05000000000000000000" pitchFamily="2" charset="2"/>
              </a:rPr>
              <a:t>!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 err="1">
                <a:sym typeface="Wingdings" panose="05000000000000000000" pitchFamily="2" charset="2"/>
              </a:rPr>
              <a:t>Have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look</a:t>
            </a:r>
            <a:r>
              <a:rPr lang="de-DE" dirty="0">
                <a:sym typeface="Wingdings" panose="05000000000000000000" pitchFamily="2" charset="2"/>
              </a:rPr>
              <a:t>: sr-support.com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6D4B9B-8C09-4E46-ACF6-05F94BC1703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SR-</a:t>
            </a:r>
            <a:r>
              <a:rPr lang="de-DE" dirty="0" err="1"/>
              <a:t>dev</a:t>
            </a:r>
            <a:r>
              <a:rPr lang="de-DE" dirty="0"/>
              <a:t> kit</a:t>
            </a:r>
          </a:p>
        </p:txBody>
      </p:sp>
    </p:spTree>
    <p:extLst>
      <p:ext uri="{BB962C8B-B14F-4D97-AF65-F5344CB8AC3E}">
        <p14:creationId xmlns:p14="http://schemas.microsoft.com/office/powerpoint/2010/main" val="605419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3200" noProof="0" dirty="0"/>
              <a:t>Software structure</a:t>
            </a:r>
          </a:p>
        </p:txBody>
      </p:sp>
      <p:grpSp>
        <p:nvGrpSpPr>
          <p:cNvPr id="10" name="Gruppieren 9"/>
          <p:cNvGrpSpPr/>
          <p:nvPr/>
        </p:nvGrpSpPr>
        <p:grpSpPr>
          <a:xfrm>
            <a:off x="4411919" y="1959020"/>
            <a:ext cx="2578100" cy="2751584"/>
            <a:chOff x="1256846" y="1979195"/>
            <a:chExt cx="2578100" cy="2751584"/>
          </a:xfrm>
        </p:grpSpPr>
        <p:sp>
          <p:nvSpPr>
            <p:cNvPr id="7" name="Ellipse 6"/>
            <p:cNvSpPr/>
            <p:nvPr/>
          </p:nvSpPr>
          <p:spPr>
            <a:xfrm>
              <a:off x="1354770" y="1979195"/>
              <a:ext cx="2382252" cy="2382252"/>
            </a:xfrm>
            <a:prstGeom prst="ellipse">
              <a:avLst/>
            </a:prstGeom>
            <a:noFill/>
            <a:ln w="38100">
              <a:solidFill>
                <a:srgbClr val="6F98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 anchorCtr="0"/>
            <a:lstStyle/>
            <a:p>
              <a:pPr algn="ctr"/>
              <a:endParaRPr lang="en-US" sz="13800" dirty="0">
                <a:solidFill>
                  <a:schemeClr val="bg1"/>
                </a:solidFill>
                <a:latin typeface="Font Awesome 5 Brands Regular" panose="02000503000000000000" pitchFamily="50" charset="0"/>
              </a:endParaRPr>
            </a:p>
          </p:txBody>
        </p:sp>
        <p:sp>
          <p:nvSpPr>
            <p:cNvPr id="9" name="Textfeld 8"/>
            <p:cNvSpPr txBox="1"/>
            <p:nvPr/>
          </p:nvSpPr>
          <p:spPr>
            <a:xfrm>
              <a:off x="1256846" y="4361447"/>
              <a:ext cx="2578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SR’s developer’s kit</a:t>
              </a:r>
            </a:p>
          </p:txBody>
        </p:sp>
      </p:grpSp>
      <p:grpSp>
        <p:nvGrpSpPr>
          <p:cNvPr id="11" name="Gruppieren 10"/>
          <p:cNvGrpSpPr/>
          <p:nvPr/>
        </p:nvGrpSpPr>
        <p:grpSpPr>
          <a:xfrm>
            <a:off x="2116232" y="202762"/>
            <a:ext cx="2578100" cy="2233558"/>
            <a:chOff x="997833" y="2497221"/>
            <a:chExt cx="2578100" cy="2233558"/>
          </a:xfrm>
        </p:grpSpPr>
        <p:sp>
          <p:nvSpPr>
            <p:cNvPr id="12" name="Ellipse 11"/>
            <p:cNvSpPr/>
            <p:nvPr/>
          </p:nvSpPr>
          <p:spPr>
            <a:xfrm>
              <a:off x="1354770" y="2497221"/>
              <a:ext cx="1864226" cy="1864226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 anchorCtr="0"/>
            <a:lstStyle/>
            <a:p>
              <a:pPr algn="ctr"/>
              <a:r>
                <a:rPr lang="en-US" sz="7200" dirty="0">
                  <a:solidFill>
                    <a:schemeClr val="bg1"/>
                  </a:solidFill>
                  <a:latin typeface="Font Awesome 5 Free Solid" panose="02000503000000000000" pitchFamily="50" charset="0"/>
                </a:rPr>
                <a:t></a:t>
              </a:r>
              <a:endParaRPr lang="en-US" sz="13800" dirty="0">
                <a:latin typeface="Font Awesome 5 Brands Regular" panose="02000503000000000000" pitchFamily="50" charset="0"/>
              </a:endParaRPr>
            </a:p>
          </p:txBody>
        </p:sp>
        <p:sp>
          <p:nvSpPr>
            <p:cNvPr id="13" name="Textfeld 12"/>
            <p:cNvSpPr txBox="1"/>
            <p:nvPr/>
          </p:nvSpPr>
          <p:spPr>
            <a:xfrm>
              <a:off x="997833" y="4361447"/>
              <a:ext cx="2578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EDF datafiles</a:t>
              </a:r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9704883" y="4750751"/>
            <a:ext cx="2578100" cy="1846131"/>
            <a:chOff x="774961" y="2942965"/>
            <a:chExt cx="2578100" cy="1846131"/>
          </a:xfrm>
        </p:grpSpPr>
        <p:sp>
          <p:nvSpPr>
            <p:cNvPr id="21" name="Ellipse 20"/>
            <p:cNvSpPr/>
            <p:nvPr/>
          </p:nvSpPr>
          <p:spPr>
            <a:xfrm>
              <a:off x="1354770" y="2942965"/>
              <a:ext cx="1418482" cy="1418482"/>
            </a:xfrm>
            <a:prstGeom prst="ellipse">
              <a:avLst/>
            </a:prstGeom>
            <a:noFill/>
            <a:ln w="38100">
              <a:solidFill>
                <a:srgbClr val="3CB4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 anchorCtr="0"/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Font Awesome 5 Free Solid" panose="02000503000000000000" pitchFamily="50" charset="0"/>
                </a:rPr>
                <a:t></a:t>
              </a:r>
              <a:endParaRPr lang="en-US" sz="13800" dirty="0">
                <a:latin typeface="Font Awesome 5 Brands Regular" panose="02000503000000000000" pitchFamily="50" charset="0"/>
              </a:endParaRPr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774961" y="4419764"/>
              <a:ext cx="2578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Gaze-control</a:t>
              </a:r>
            </a:p>
          </p:txBody>
        </p:sp>
      </p:grpSp>
      <p:grpSp>
        <p:nvGrpSpPr>
          <p:cNvPr id="23" name="Gruppieren 22"/>
          <p:cNvGrpSpPr/>
          <p:nvPr/>
        </p:nvGrpSpPr>
        <p:grpSpPr>
          <a:xfrm>
            <a:off x="9905128" y="261118"/>
            <a:ext cx="1962041" cy="2182324"/>
            <a:chOff x="1256846" y="1979195"/>
            <a:chExt cx="2578100" cy="2867550"/>
          </a:xfrm>
        </p:grpSpPr>
        <p:sp>
          <p:nvSpPr>
            <p:cNvPr id="24" name="Ellipse 23"/>
            <p:cNvSpPr/>
            <p:nvPr/>
          </p:nvSpPr>
          <p:spPr>
            <a:xfrm>
              <a:off x="1354770" y="1979195"/>
              <a:ext cx="2382252" cy="2382252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 anchorCtr="0"/>
            <a:lstStyle/>
            <a:p>
              <a:pPr algn="ctr"/>
              <a:r>
                <a:rPr lang="en-US" sz="9600" dirty="0">
                  <a:latin typeface="Font Awesome 5 Brands Regular" panose="02000503000000000000" pitchFamily="50" charset="0"/>
                </a:rPr>
                <a:t></a:t>
              </a:r>
              <a:endParaRPr lang="en-US" sz="13800" dirty="0">
                <a:latin typeface="Font Awesome 5 Brands Regular" panose="02000503000000000000" pitchFamily="50" charset="0"/>
              </a:endParaRPr>
            </a:p>
          </p:txBody>
        </p:sp>
        <p:sp>
          <p:nvSpPr>
            <p:cNvPr id="25" name="Textfeld 24"/>
            <p:cNvSpPr txBox="1"/>
            <p:nvPr/>
          </p:nvSpPr>
          <p:spPr>
            <a:xfrm>
              <a:off x="1256846" y="4361447"/>
              <a:ext cx="2578100" cy="485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Analysis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BEC3F554-7308-425A-A464-C347CD7B4BAE}"/>
              </a:ext>
            </a:extLst>
          </p:cNvPr>
          <p:cNvGrpSpPr/>
          <p:nvPr/>
        </p:nvGrpSpPr>
        <p:grpSpPr>
          <a:xfrm>
            <a:off x="124447" y="4654847"/>
            <a:ext cx="2578100" cy="1677886"/>
            <a:chOff x="719997" y="2497221"/>
            <a:chExt cx="2578100" cy="1677886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BC402324-3E61-4541-A9BD-19916729C912}"/>
                </a:ext>
              </a:extLst>
            </p:cNvPr>
            <p:cNvSpPr/>
            <p:nvPr/>
          </p:nvSpPr>
          <p:spPr>
            <a:xfrm>
              <a:off x="1354770" y="2497221"/>
              <a:ext cx="1308554" cy="1308554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 anchorCtr="0"/>
            <a:lstStyle/>
            <a:p>
              <a:pPr algn="ctr"/>
              <a:r>
                <a:rPr lang="en-US" sz="6000" dirty="0">
                  <a:latin typeface="Font Awesome 5 Free Solid" panose="02000503000000000000" pitchFamily="50" charset="0"/>
                </a:rPr>
                <a:t></a:t>
              </a:r>
              <a:endParaRPr lang="en-US" sz="13800" dirty="0">
                <a:latin typeface="Font Awesome 5 Brands Regular" panose="02000503000000000000" pitchFamily="50" charset="0"/>
              </a:endParaRP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BF770677-E359-4EE3-AE4F-CC6839E74297}"/>
                </a:ext>
              </a:extLst>
            </p:cNvPr>
            <p:cNvSpPr txBox="1"/>
            <p:nvPr/>
          </p:nvSpPr>
          <p:spPr>
            <a:xfrm>
              <a:off x="719997" y="3805775"/>
              <a:ext cx="2578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Stimulation PC</a:t>
              </a: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91AADE49-10BD-46E4-9F68-E212D1596195}"/>
              </a:ext>
            </a:extLst>
          </p:cNvPr>
          <p:cNvGrpSpPr/>
          <p:nvPr/>
        </p:nvGrpSpPr>
        <p:grpSpPr>
          <a:xfrm>
            <a:off x="8025890" y="3067543"/>
            <a:ext cx="1834249" cy="2299142"/>
            <a:chOff x="1256846" y="1979195"/>
            <a:chExt cx="2578100" cy="3231524"/>
          </a:xfrm>
        </p:grpSpPr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3619B803-72D8-465E-B794-681257BB67C5}"/>
                </a:ext>
              </a:extLst>
            </p:cNvPr>
            <p:cNvSpPr/>
            <p:nvPr/>
          </p:nvSpPr>
          <p:spPr>
            <a:xfrm>
              <a:off x="1354770" y="1979195"/>
              <a:ext cx="2382252" cy="23822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 anchorCtr="0"/>
            <a:lstStyle/>
            <a:p>
              <a:pPr algn="ctr"/>
              <a:r>
                <a:rPr lang="en-US" sz="9600" dirty="0">
                  <a:latin typeface="Font Awesome 5 Brands Regular" panose="02000503000000000000" pitchFamily="50" charset="0"/>
                </a:rPr>
                <a:t></a:t>
              </a:r>
              <a:endParaRPr lang="en-US" sz="13800" dirty="0">
                <a:latin typeface="Font Awesome 5 Brands Regular" panose="02000503000000000000" pitchFamily="50" charset="0"/>
              </a:endParaRP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85428841-CA21-4259-9ACD-FEE25C0678C0}"/>
                </a:ext>
              </a:extLst>
            </p:cNvPr>
            <p:cNvSpPr txBox="1"/>
            <p:nvPr/>
          </p:nvSpPr>
          <p:spPr>
            <a:xfrm>
              <a:off x="1256846" y="4361447"/>
              <a:ext cx="2578100" cy="849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wm_utilities</a:t>
              </a:r>
              <a:r>
                <a:rPr lang="en-US" dirty="0">
                  <a:solidFill>
                    <a:schemeClr val="bg1"/>
                  </a:solidFill>
                </a:rPr>
                <a:t>/</a:t>
              </a:r>
              <a:r>
                <a:rPr lang="en-US" dirty="0" err="1">
                  <a:solidFill>
                    <a:schemeClr val="bg1"/>
                  </a:solidFill>
                </a:rPr>
                <a:t>Eyelink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46" name="Grafik 45">
            <a:extLst>
              <a:ext uri="{FF2B5EF4-FFF2-40B4-BE49-F238E27FC236}">
                <a16:creationId xmlns:a16="http://schemas.microsoft.com/office/drawing/2014/main" id="{6F46CAB8-817F-42CE-BE55-13B4C2F74BA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899" y="2395076"/>
            <a:ext cx="1510140" cy="15101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3" name="Freihand 62">
                <a:extLst>
                  <a:ext uri="{FF2B5EF4-FFF2-40B4-BE49-F238E27FC236}">
                    <a16:creationId xmlns:a16="http://schemas.microsoft.com/office/drawing/2014/main" id="{AEE1010D-D208-499A-9D88-CB33B2C6610F}"/>
                  </a:ext>
                </a:extLst>
              </p14:cNvPr>
              <p14:cNvContentPartPr/>
              <p14:nvPr/>
            </p14:nvContentPartPr>
            <p14:xfrm>
              <a:off x="2122293" y="3923326"/>
              <a:ext cx="2701800" cy="1332360"/>
            </p14:xfrm>
          </p:contentPart>
        </mc:Choice>
        <mc:Fallback xmlns="">
          <p:pic>
            <p:nvPicPr>
              <p:cNvPr id="63" name="Freihand 62">
                <a:extLst>
                  <a:ext uri="{FF2B5EF4-FFF2-40B4-BE49-F238E27FC236}">
                    <a16:creationId xmlns:a16="http://schemas.microsoft.com/office/drawing/2014/main" id="{AEE1010D-D208-499A-9D88-CB33B2C6610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86293" y="3887326"/>
                <a:ext cx="2773440" cy="140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6" name="Freihand 65">
                <a:extLst>
                  <a:ext uri="{FF2B5EF4-FFF2-40B4-BE49-F238E27FC236}">
                    <a16:creationId xmlns:a16="http://schemas.microsoft.com/office/drawing/2014/main" id="{780DB73C-3620-416A-B8A0-372056F499A4}"/>
                  </a:ext>
                </a:extLst>
              </p14:cNvPr>
              <p14:cNvContentPartPr/>
              <p14:nvPr/>
            </p14:nvContentPartPr>
            <p14:xfrm>
              <a:off x="4236213" y="1752526"/>
              <a:ext cx="900720" cy="777600"/>
            </p14:xfrm>
          </p:contentPart>
        </mc:Choice>
        <mc:Fallback xmlns="">
          <p:pic>
            <p:nvPicPr>
              <p:cNvPr id="66" name="Freihand 65">
                <a:extLst>
                  <a:ext uri="{FF2B5EF4-FFF2-40B4-BE49-F238E27FC236}">
                    <a16:creationId xmlns:a16="http://schemas.microsoft.com/office/drawing/2014/main" id="{780DB73C-3620-416A-B8A0-372056F499A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18213" y="1734526"/>
                <a:ext cx="936360" cy="81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2A57E2CB-BCDC-4858-9978-3164013CBB62}"/>
              </a:ext>
            </a:extLst>
          </p:cNvPr>
          <p:cNvGrpSpPr/>
          <p:nvPr/>
        </p:nvGrpSpPr>
        <p:grpSpPr>
          <a:xfrm>
            <a:off x="7152626" y="939666"/>
            <a:ext cx="1440763" cy="2254643"/>
            <a:chOff x="1256846" y="1979195"/>
            <a:chExt cx="2578100" cy="4034458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4F8781E2-461E-492D-A39F-8A3EF0140773}"/>
                </a:ext>
              </a:extLst>
            </p:cNvPr>
            <p:cNvSpPr/>
            <p:nvPr/>
          </p:nvSpPr>
          <p:spPr>
            <a:xfrm>
              <a:off x="1354770" y="1979195"/>
              <a:ext cx="2382252" cy="2382252"/>
            </a:xfrm>
            <a:prstGeom prst="ellipse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 anchorCtr="0"/>
            <a:lstStyle/>
            <a:p>
              <a:pPr algn="ctr"/>
              <a:r>
                <a:rPr lang="en-US" sz="7200" dirty="0">
                  <a:latin typeface="Font Awesome 5 Brands Regular" panose="02000503000000000000" pitchFamily="50" charset="0"/>
                </a:rPr>
                <a:t></a:t>
              </a:r>
              <a:endParaRPr lang="en-US" sz="13800" dirty="0">
                <a:latin typeface="Font Awesome 5 Brands Regular" panose="02000503000000000000" pitchFamily="50" charset="0"/>
              </a:endParaRP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5E14D6D1-DE49-4F3D-A3AC-794A6A81A14B}"/>
                </a:ext>
              </a:extLst>
            </p:cNvPr>
            <p:cNvSpPr txBox="1"/>
            <p:nvPr/>
          </p:nvSpPr>
          <p:spPr>
            <a:xfrm>
              <a:off x="1256846" y="4361446"/>
              <a:ext cx="2578100" cy="16522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Jason </a:t>
              </a:r>
              <a:r>
                <a:rPr lang="en-US" dirty="0" err="1">
                  <a:solidFill>
                    <a:schemeClr val="bg1"/>
                  </a:solidFill>
                </a:rPr>
                <a:t>hubbard</a:t>
              </a:r>
              <a:r>
                <a:rPr lang="en-US" dirty="0">
                  <a:solidFill>
                    <a:schemeClr val="bg1"/>
                  </a:solidFill>
                </a:rPr>
                <a:t> “</a:t>
              </a:r>
              <a:r>
                <a:rPr lang="en-US" dirty="0" err="1">
                  <a:solidFill>
                    <a:schemeClr val="bg1"/>
                  </a:solidFill>
                </a:rPr>
                <a:t>edfr</a:t>
              </a:r>
              <a:r>
                <a:rPr lang="en-US" dirty="0">
                  <a:solidFill>
                    <a:schemeClr val="bg1"/>
                  </a:solidFill>
                </a:rPr>
                <a:t>”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C9D1424C-C0DB-49F4-9DD5-E180D3E7AA9C}"/>
                  </a:ext>
                </a:extLst>
              </p14:cNvPr>
              <p14:cNvContentPartPr/>
              <p14:nvPr/>
            </p14:nvContentPartPr>
            <p14:xfrm>
              <a:off x="6438795" y="1720759"/>
              <a:ext cx="1030680" cy="89928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C9D1424C-C0DB-49F4-9DD5-E180D3E7AA9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21155" y="1702759"/>
                <a:ext cx="1066320" cy="9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Freihand 15">
                <a:extLst>
                  <a:ext uri="{FF2B5EF4-FFF2-40B4-BE49-F238E27FC236}">
                    <a16:creationId xmlns:a16="http://schemas.microsoft.com/office/drawing/2014/main" id="{E604FE09-B22B-4F9E-8DD5-E13F248C7F11}"/>
                  </a:ext>
                </a:extLst>
              </p14:cNvPr>
              <p14:cNvContentPartPr/>
              <p14:nvPr/>
            </p14:nvContentPartPr>
            <p14:xfrm>
              <a:off x="8343195" y="1925239"/>
              <a:ext cx="2499840" cy="1515240"/>
            </p14:xfrm>
          </p:contentPart>
        </mc:Choice>
        <mc:Fallback xmlns="">
          <p:pic>
            <p:nvPicPr>
              <p:cNvPr id="16" name="Freihand 15">
                <a:extLst>
                  <a:ext uri="{FF2B5EF4-FFF2-40B4-BE49-F238E27FC236}">
                    <a16:creationId xmlns:a16="http://schemas.microsoft.com/office/drawing/2014/main" id="{E604FE09-B22B-4F9E-8DD5-E13F248C7F1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325555" y="1907239"/>
                <a:ext cx="2535480" cy="155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CA072BE4-1DFB-43BA-8B64-AD417DDE771B}"/>
              </a:ext>
            </a:extLst>
          </p:cNvPr>
          <p:cNvGrpSpPr/>
          <p:nvPr/>
        </p:nvGrpSpPr>
        <p:grpSpPr>
          <a:xfrm>
            <a:off x="6456039" y="4726726"/>
            <a:ext cx="1569850" cy="2003760"/>
            <a:chOff x="1256846" y="1979195"/>
            <a:chExt cx="2578100" cy="3290693"/>
          </a:xfrm>
        </p:grpSpPr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D8C20CF6-AA7F-4777-948D-91E232B55F77}"/>
                </a:ext>
              </a:extLst>
            </p:cNvPr>
            <p:cNvSpPr/>
            <p:nvPr/>
          </p:nvSpPr>
          <p:spPr>
            <a:xfrm>
              <a:off x="1354770" y="1979195"/>
              <a:ext cx="2382252" cy="2382252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 anchorCtr="0"/>
            <a:lstStyle/>
            <a:p>
              <a:pPr algn="ctr"/>
              <a:r>
                <a:rPr lang="en-US" sz="7200" dirty="0">
                  <a:latin typeface="Font Awesome 5 Brands Regular" panose="02000503000000000000" pitchFamily="50" charset="0"/>
                </a:rPr>
                <a:t></a:t>
              </a:r>
              <a:endParaRPr lang="en-US" sz="13800" dirty="0">
                <a:latin typeface="Font Awesome 5 Brands Regular" panose="02000503000000000000" pitchFamily="50" charset="0"/>
              </a:endParaRP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BC3C4CEA-3498-4E51-BB7B-37CF35612D20}"/>
                </a:ext>
              </a:extLst>
            </p:cNvPr>
            <p:cNvSpPr txBox="1"/>
            <p:nvPr/>
          </p:nvSpPr>
          <p:spPr>
            <a:xfrm>
              <a:off x="1256846" y="4361447"/>
              <a:ext cx="2578100" cy="908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Psychtoolbox</a:t>
              </a:r>
              <a:r>
                <a:rPr lang="en-US" dirty="0">
                  <a:solidFill>
                    <a:schemeClr val="bg1"/>
                  </a:solidFill>
                </a:rPr>
                <a:t>/</a:t>
              </a:r>
              <a:r>
                <a:rPr lang="en-US" dirty="0" err="1">
                  <a:solidFill>
                    <a:schemeClr val="bg1"/>
                  </a:solidFill>
                </a:rPr>
                <a:t>Eyelink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4" name="Freihand 33">
                <a:extLst>
                  <a:ext uri="{FF2B5EF4-FFF2-40B4-BE49-F238E27FC236}">
                    <a16:creationId xmlns:a16="http://schemas.microsoft.com/office/drawing/2014/main" id="{4BE40EBD-5F6C-4C69-8ABF-3AC1257CBA6A}"/>
                  </a:ext>
                </a:extLst>
              </p14:cNvPr>
              <p14:cNvContentPartPr/>
              <p14:nvPr/>
            </p14:nvContentPartPr>
            <p14:xfrm>
              <a:off x="9820275" y="4255849"/>
              <a:ext cx="1131840" cy="862560"/>
            </p14:xfrm>
          </p:contentPart>
        </mc:Choice>
        <mc:Fallback xmlns="">
          <p:pic>
            <p:nvPicPr>
              <p:cNvPr id="34" name="Freihand 33">
                <a:extLst>
                  <a:ext uri="{FF2B5EF4-FFF2-40B4-BE49-F238E27FC236}">
                    <a16:creationId xmlns:a16="http://schemas.microsoft.com/office/drawing/2014/main" id="{4BE40EBD-5F6C-4C69-8ABF-3AC1257CBA6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784275" y="4220209"/>
                <a:ext cx="1203480" cy="9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9" name="Freihand 38">
                <a:extLst>
                  <a:ext uri="{FF2B5EF4-FFF2-40B4-BE49-F238E27FC236}">
                    <a16:creationId xmlns:a16="http://schemas.microsoft.com/office/drawing/2014/main" id="{4DBEE88F-F889-4DBC-A140-93DDB1254F22}"/>
                  </a:ext>
                </a:extLst>
              </p14:cNvPr>
              <p14:cNvContentPartPr/>
              <p14:nvPr/>
            </p14:nvContentPartPr>
            <p14:xfrm>
              <a:off x="6768915" y="3766609"/>
              <a:ext cx="1602360" cy="1145880"/>
            </p14:xfrm>
          </p:contentPart>
        </mc:Choice>
        <mc:Fallback xmlns="">
          <p:pic>
            <p:nvPicPr>
              <p:cNvPr id="39" name="Freihand 38">
                <a:extLst>
                  <a:ext uri="{FF2B5EF4-FFF2-40B4-BE49-F238E27FC236}">
                    <a16:creationId xmlns:a16="http://schemas.microsoft.com/office/drawing/2014/main" id="{4DBEE88F-F889-4DBC-A140-93DDB1254F2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733275" y="3730969"/>
                <a:ext cx="1674000" cy="121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5542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2086E0-3977-47FC-88BD-C7C50C62084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400" b="0" dirty="0"/>
              <a:t>Experiments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E9A4FBC-D7AA-4763-AB6F-6D56E0571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9590" y="117898"/>
            <a:ext cx="8822287" cy="124745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43D5A42-5F49-47D7-A31C-0EC959F8B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193485"/>
            <a:ext cx="10515600" cy="2168653"/>
          </a:xfrm>
        </p:spPr>
        <p:txBody>
          <a:bodyPr/>
          <a:lstStyle/>
          <a:p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Experiments</a:t>
            </a:r>
          </a:p>
        </p:txBody>
      </p:sp>
    </p:spTree>
    <p:extLst>
      <p:ext uri="{BB962C8B-B14F-4D97-AF65-F5344CB8AC3E}">
        <p14:creationId xmlns:p14="http://schemas.microsoft.com/office/powerpoint/2010/main" val="2423796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5270AE-7D97-494F-9546-601CA85E074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4400" dirty="0" err="1"/>
              <a:t>wm</a:t>
            </a:r>
            <a:r>
              <a:rPr lang="de-DE" sz="4400" dirty="0"/>
              <a:t>_</a:t>
            </a:r>
            <a:br>
              <a:rPr lang="de-DE" sz="4400" dirty="0"/>
            </a:br>
            <a:r>
              <a:rPr lang="de-DE" sz="4400" dirty="0"/>
              <a:t>utilities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8A4A43A-A925-4CE5-902F-770997571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770" y="2203962"/>
            <a:ext cx="10515600" cy="480131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Readme online! https://github.com/wanjam/wm_utilities/Eyelink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076C947-8B4B-4837-B2C9-97FDD756F9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7" r="4814"/>
          <a:stretch/>
        </p:blipFill>
        <p:spPr>
          <a:xfrm>
            <a:off x="1805203" y="3209249"/>
            <a:ext cx="9149899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5378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5270AE-7D97-494F-9546-601CA85E074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4400" dirty="0" err="1"/>
              <a:t>wm</a:t>
            </a:r>
            <a:r>
              <a:rPr lang="de-DE" sz="4400" dirty="0"/>
              <a:t>_</a:t>
            </a:r>
            <a:br>
              <a:rPr lang="de-DE" sz="4400" dirty="0"/>
            </a:br>
            <a:r>
              <a:rPr lang="de-DE" sz="4400" dirty="0"/>
              <a:t>utilities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8A4A43A-A925-4CE5-902F-770997571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770" y="2203962"/>
            <a:ext cx="10515600" cy="480131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I‘ll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talk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Matlab</a:t>
            </a:r>
            <a:r>
              <a:rPr lang="de-DE" dirty="0"/>
              <a:t> – Same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Python!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1867F38-D535-4E91-868F-F3CE8C0EF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830" y="3483243"/>
            <a:ext cx="10408170" cy="299273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51D9E53-2F36-4DF1-8598-4D91E2C22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0" y="2884338"/>
            <a:ext cx="2089879" cy="20898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Freihand 15">
                <a:extLst>
                  <a:ext uri="{FF2B5EF4-FFF2-40B4-BE49-F238E27FC236}">
                    <a16:creationId xmlns:a16="http://schemas.microsoft.com/office/drawing/2014/main" id="{88E3B22D-F2F6-4DF9-ACD5-D26ECDF4FE4F}"/>
                  </a:ext>
                </a:extLst>
              </p14:cNvPr>
              <p14:cNvContentPartPr/>
              <p14:nvPr/>
            </p14:nvContentPartPr>
            <p14:xfrm>
              <a:off x="1769235" y="3898355"/>
              <a:ext cx="10760760" cy="2002320"/>
            </p14:xfrm>
          </p:contentPart>
        </mc:Choice>
        <mc:Fallback xmlns="">
          <p:pic>
            <p:nvPicPr>
              <p:cNvPr id="16" name="Freihand 15">
                <a:extLst>
                  <a:ext uri="{FF2B5EF4-FFF2-40B4-BE49-F238E27FC236}">
                    <a16:creationId xmlns:a16="http://schemas.microsoft.com/office/drawing/2014/main" id="{88E3B22D-F2F6-4DF9-ACD5-D26ECDF4FE4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0235" y="3889715"/>
                <a:ext cx="10778400" cy="201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8668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5270AE-7D97-494F-9546-601CA85E074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4400" dirty="0" err="1"/>
              <a:t>wm</a:t>
            </a:r>
            <a:r>
              <a:rPr lang="de-DE" sz="4400" dirty="0"/>
              <a:t>_</a:t>
            </a:r>
            <a:br>
              <a:rPr lang="de-DE" sz="4400" dirty="0"/>
            </a:br>
            <a:r>
              <a:rPr lang="de-DE" sz="4400" dirty="0"/>
              <a:t>utilities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8A4A43A-A925-4CE5-902F-770997571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770" y="2203962"/>
            <a:ext cx="10515600" cy="480131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I‘ll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talk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Matlab</a:t>
            </a:r>
            <a:r>
              <a:rPr lang="de-DE" dirty="0"/>
              <a:t> – Same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Python!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B63BBC6-8C5E-421D-BFED-CF96BEE9D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54" y="3575167"/>
            <a:ext cx="4325455" cy="297159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D8DEC75-415A-42B1-BA65-C765D850E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524" y="3074033"/>
            <a:ext cx="4907450" cy="235672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D326EE5-57E5-4502-B53B-AC54AC1E1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001" y="5924685"/>
            <a:ext cx="6447734" cy="46677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9B5938E-E2DE-449D-B654-942501B98B7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410" y="2921332"/>
            <a:ext cx="1568303" cy="15683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9994B125-AA5E-42DA-9620-C18DD2B212FC}"/>
                  </a:ext>
                </a:extLst>
              </p14:cNvPr>
              <p14:cNvContentPartPr/>
              <p14:nvPr/>
            </p14:nvContentPartPr>
            <p14:xfrm>
              <a:off x="5484538" y="4010026"/>
              <a:ext cx="906480" cy="619920"/>
            </p14:xfrm>
          </p:contentPart>
        </mc:Choice>
        <mc:Fallback xmlns=""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9994B125-AA5E-42DA-9620-C18DD2B212F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75898" y="3947386"/>
                <a:ext cx="978120" cy="74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26" name="Freihand 25">
                <a:extLst>
                  <a:ext uri="{FF2B5EF4-FFF2-40B4-BE49-F238E27FC236}">
                    <a16:creationId xmlns:a16="http://schemas.microsoft.com/office/drawing/2014/main" id="{85E0FA21-8155-4584-9F58-E3A0E3609D6F}"/>
                  </a:ext>
                </a:extLst>
              </p14:cNvPr>
              <p14:cNvContentPartPr/>
              <p14:nvPr/>
            </p14:nvContentPartPr>
            <p14:xfrm>
              <a:off x="10913338" y="4134946"/>
              <a:ext cx="1004040" cy="1867320"/>
            </p14:xfrm>
          </p:contentPart>
        </mc:Choice>
        <mc:Fallback xmlns="">
          <p:pic>
            <p:nvPicPr>
              <p:cNvPr id="26" name="Freihand 25">
                <a:extLst>
                  <a:ext uri="{FF2B5EF4-FFF2-40B4-BE49-F238E27FC236}">
                    <a16:creationId xmlns:a16="http://schemas.microsoft.com/office/drawing/2014/main" id="{85E0FA21-8155-4584-9F58-E3A0E3609D6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850698" y="4072306"/>
                <a:ext cx="1129680" cy="199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3740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5CF1119-9FB1-45DE-A819-4C6B89ECF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3929" y="905601"/>
            <a:ext cx="10515600" cy="5952399"/>
          </a:xfrm>
        </p:spPr>
        <p:txBody>
          <a:bodyPr/>
          <a:lstStyle/>
          <a:p>
            <a:pPr marL="0" indent="0">
              <a:buNone/>
            </a:pPr>
            <a:r>
              <a:rPr lang="de-DE" sz="2400" dirty="0">
                <a:solidFill>
                  <a:srgbClr val="FFC000"/>
                </a:solidFill>
                <a:latin typeface="Roboto Mono" pitchFamily="2" charset="0"/>
                <a:ea typeface="Roboto Mono" pitchFamily="2" charset="0"/>
              </a:rPr>
              <a:t>[P, </a:t>
            </a:r>
            <a:r>
              <a:rPr lang="de-DE" sz="2400" dirty="0" err="1">
                <a:solidFill>
                  <a:srgbClr val="FFC000"/>
                </a:solidFill>
                <a:latin typeface="Roboto Mono" pitchFamily="2" charset="0"/>
                <a:ea typeface="Roboto Mono" pitchFamily="2" charset="0"/>
              </a:rPr>
              <a:t>wPtr</a:t>
            </a:r>
            <a:r>
              <a:rPr lang="de-DE" sz="2400" dirty="0">
                <a:solidFill>
                  <a:srgbClr val="FFC000"/>
                </a:solidFill>
                <a:latin typeface="Roboto Mono" pitchFamily="2" charset="0"/>
                <a:ea typeface="Roboto Mono" pitchFamily="2" charset="0"/>
              </a:rPr>
              <a:t>] = </a:t>
            </a:r>
            <a:r>
              <a:rPr lang="de-DE" sz="2400" dirty="0" err="1">
                <a:solidFill>
                  <a:srgbClr val="FFC000"/>
                </a:solidFill>
                <a:latin typeface="Roboto Mono" pitchFamily="2" charset="0"/>
                <a:ea typeface="Roboto Mono" pitchFamily="2" charset="0"/>
              </a:rPr>
              <a:t>EyelinkStart</a:t>
            </a:r>
            <a:r>
              <a:rPr lang="de-DE" sz="2400" dirty="0">
                <a:solidFill>
                  <a:srgbClr val="92D050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P,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wPtr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, “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filename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“</a:t>
            </a:r>
            <a:r>
              <a:rPr lang="de-DE" sz="2400" dirty="0">
                <a:solidFill>
                  <a:srgbClr val="92D050"/>
                </a:solidFill>
                <a:latin typeface="Roboto Mono" pitchFamily="2" charset="0"/>
                <a:ea typeface="Roboto Mono" pitchFamily="2" charset="0"/>
              </a:rPr>
              <a:t>)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 </a:t>
            </a:r>
          </a:p>
          <a:p>
            <a:pPr marL="0" indent="0">
              <a:buNone/>
            </a:pPr>
            <a:r>
              <a:rPr lang="de-DE" sz="2400" dirty="0">
                <a:solidFill>
                  <a:srgbClr val="FF0000"/>
                </a:solidFill>
                <a:latin typeface="Roboto Mono" pitchFamily="2" charset="0"/>
                <a:ea typeface="Roboto Mono" pitchFamily="2" charset="0"/>
                <a:sym typeface="Wingdings" panose="05000000000000000000" pitchFamily="2" charset="2"/>
              </a:rPr>
              <a:t> </a:t>
            </a:r>
            <a:r>
              <a:rPr lang="de-DE" sz="2400" dirty="0" err="1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doc</a:t>
            </a:r>
            <a:r>
              <a:rPr lang="de-DE" sz="2400" dirty="0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de-DE" sz="2400" dirty="0" err="1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EyelinkStart</a:t>
            </a:r>
            <a:endParaRPr lang="de-DE" sz="2400" dirty="0">
              <a:solidFill>
                <a:srgbClr val="FF0000"/>
              </a:solidFill>
              <a:latin typeface="Roboto Mono" pitchFamily="2" charset="0"/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>
                <a:latin typeface="Roboto Mono" pitchFamily="2" charset="0"/>
                <a:ea typeface="Roboto Mono" pitchFamily="2" charset="0"/>
              </a:rPr>
              <a:t>P = </a:t>
            </a:r>
            <a:r>
              <a:rPr lang="de-DE" sz="2400" dirty="0" err="1">
                <a:ea typeface="Roboto Mono" pitchFamily="2" charset="0"/>
              </a:rPr>
              <a:t>your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structure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with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parameters</a:t>
            </a: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>
                <a:ea typeface="Roboto Mono" pitchFamily="2" charset="0"/>
              </a:rPr>
              <a:t>	</a:t>
            </a:r>
            <a:r>
              <a:rPr lang="de-DE" sz="2400" dirty="0" err="1">
                <a:ea typeface="Roboto Mono" pitchFamily="2" charset="0"/>
              </a:rPr>
              <a:t>can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be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empty</a:t>
            </a:r>
            <a:r>
              <a:rPr lang="de-DE" sz="2400" dirty="0">
                <a:ea typeface="Roboto Mono" pitchFamily="2" charset="0"/>
              </a:rPr>
              <a:t>, </a:t>
            </a:r>
            <a:r>
              <a:rPr lang="de-DE" sz="2400" dirty="0" err="1">
                <a:ea typeface="Roboto Mono" pitchFamily="2" charset="0"/>
              </a:rPr>
              <a:t>can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contain</a:t>
            </a:r>
            <a:r>
              <a:rPr lang="de-DE" sz="2400" dirty="0">
                <a:ea typeface="Roboto Mono" pitchFamily="2" charset="0"/>
              </a:rPr>
              <a:t> extra </a:t>
            </a:r>
            <a:r>
              <a:rPr lang="de-DE" sz="2400" dirty="0" err="1">
                <a:ea typeface="Roboto Mono" pitchFamily="2" charset="0"/>
              </a:rPr>
              <a:t>config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stuff</a:t>
            </a: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b="1" dirty="0">
                <a:ea typeface="Roboto Mono" pitchFamily="2" charset="0"/>
              </a:rPr>
              <a:t>Always back </a:t>
            </a:r>
            <a:r>
              <a:rPr lang="de-DE" sz="2400" b="1" dirty="0" err="1">
                <a:ea typeface="Roboto Mono" pitchFamily="2" charset="0"/>
              </a:rPr>
              <a:t>assign</a:t>
            </a:r>
            <a:r>
              <a:rPr lang="de-DE" sz="2400" b="1" dirty="0">
                <a:ea typeface="Roboto Mono" pitchFamily="2" charset="0"/>
              </a:rPr>
              <a:t> P!</a:t>
            </a:r>
          </a:p>
          <a:p>
            <a:pPr marL="0" indent="0">
              <a:buNone/>
            </a:pPr>
            <a:endParaRPr lang="de-DE" sz="2400" dirty="0">
              <a:latin typeface="Roboto Mono" pitchFamily="2" charset="0"/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 err="1">
                <a:ea typeface="Roboto Mono" pitchFamily="2" charset="0"/>
              </a:rPr>
              <a:t>Does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this</a:t>
            </a:r>
            <a:r>
              <a:rPr lang="de-DE" sz="2400" dirty="0">
                <a:ea typeface="Roboto Mono" pitchFamily="2" charset="0"/>
              </a:rPr>
              <a:t>:</a:t>
            </a:r>
          </a:p>
          <a:p>
            <a:pPr>
              <a:buFontTx/>
              <a:buChar char="-"/>
            </a:pPr>
            <a:r>
              <a:rPr lang="de-DE" sz="2400" dirty="0">
                <a:ea typeface="Roboto Mono" pitchFamily="2" charset="0"/>
              </a:rPr>
              <a:t>Starts and </a:t>
            </a:r>
            <a:r>
              <a:rPr lang="de-DE" sz="2400" dirty="0" err="1">
                <a:ea typeface="Roboto Mono" pitchFamily="2" charset="0"/>
              </a:rPr>
              <a:t>configures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connection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between</a:t>
            </a:r>
            <a:r>
              <a:rPr lang="de-DE" sz="2400" dirty="0">
                <a:ea typeface="Roboto Mono" pitchFamily="2" charset="0"/>
              </a:rPr>
              <a:t> EL and PC</a:t>
            </a:r>
          </a:p>
          <a:p>
            <a:pPr>
              <a:buFontTx/>
              <a:buChar char="-"/>
            </a:pPr>
            <a:r>
              <a:rPr lang="de-DE" sz="2400" dirty="0">
                <a:ea typeface="Roboto Mono" pitchFamily="2" charset="0"/>
              </a:rPr>
              <a:t>Opens a </a:t>
            </a:r>
            <a:r>
              <a:rPr lang="de-DE" sz="2400" dirty="0" err="1">
                <a:ea typeface="Roboto Mono" pitchFamily="2" charset="0"/>
              </a:rPr>
              <a:t>file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to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write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to</a:t>
            </a:r>
            <a:endParaRPr lang="de-DE" sz="2400" dirty="0">
              <a:ea typeface="Roboto Mono" pitchFamily="2" charset="0"/>
            </a:endParaRPr>
          </a:p>
          <a:p>
            <a:pPr>
              <a:buFontTx/>
              <a:buChar char="-"/>
            </a:pPr>
            <a:r>
              <a:rPr lang="de-DE" sz="2400" dirty="0" err="1">
                <a:ea typeface="Roboto Mono" pitchFamily="2" charset="0"/>
              </a:rPr>
              <a:t>Defines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sampling</a:t>
            </a:r>
            <a:r>
              <a:rPr lang="de-DE" sz="2400" dirty="0">
                <a:ea typeface="Roboto Mono" pitchFamily="2" charset="0"/>
              </a:rPr>
              <a:t> rate and </a:t>
            </a:r>
            <a:r>
              <a:rPr lang="de-DE" sz="2400" dirty="0" err="1">
                <a:ea typeface="Roboto Mono" pitchFamily="2" charset="0"/>
              </a:rPr>
              <a:t>what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to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store</a:t>
            </a:r>
            <a:endParaRPr lang="de-DE" sz="2400" dirty="0">
              <a:ea typeface="Roboto Mono" pitchFamily="2" charset="0"/>
            </a:endParaRPr>
          </a:p>
          <a:p>
            <a:pPr>
              <a:buFontTx/>
              <a:buChar char="-"/>
            </a:pPr>
            <a:r>
              <a:rPr lang="de-DE" sz="2400" dirty="0" err="1">
                <a:ea typeface="Roboto Mono" pitchFamily="2" charset="0"/>
              </a:rPr>
              <a:t>Defines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locations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of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calibration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points</a:t>
            </a:r>
            <a:endParaRPr lang="de-DE" sz="2400" dirty="0">
              <a:ea typeface="Roboto Mono" pitchFamily="2" charset="0"/>
            </a:endParaRPr>
          </a:p>
          <a:p>
            <a:pPr>
              <a:buFontTx/>
              <a:buChar char="-"/>
            </a:pPr>
            <a:r>
              <a:rPr lang="de-DE" sz="2400" dirty="0" err="1">
                <a:ea typeface="Roboto Mono" pitchFamily="2" charset="0"/>
              </a:rPr>
              <a:t>Nulls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TTL </a:t>
            </a:r>
            <a:r>
              <a:rPr lang="de-DE" sz="2400" dirty="0" err="1">
                <a:ea typeface="Roboto Mono" pitchFamily="2" charset="0"/>
              </a:rPr>
              <a:t>port</a:t>
            </a:r>
            <a:endParaRPr lang="de-DE" sz="2400" dirty="0">
              <a:ea typeface="Roboto Mono" pitchFamily="2" charset="0"/>
            </a:endParaRPr>
          </a:p>
          <a:p>
            <a:pPr>
              <a:buFontTx/>
              <a:buChar char="-"/>
            </a:pPr>
            <a:r>
              <a:rPr lang="de-DE" sz="2400" dirty="0">
                <a:ea typeface="Roboto Mono" pitchFamily="2" charset="0"/>
              </a:rPr>
              <a:t>Runs an initial </a:t>
            </a:r>
            <a:r>
              <a:rPr lang="de-DE" sz="2400" dirty="0" err="1">
                <a:ea typeface="Roboto Mono" pitchFamily="2" charset="0"/>
              </a:rPr>
              <a:t>calibration</a:t>
            </a:r>
            <a:endParaRPr lang="de-DE" sz="2400" dirty="0">
              <a:ea typeface="Roboto Mono" pitchFamily="2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7B1746-2D6F-40AF-840A-A41C871D6BA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3600" dirty="0"/>
              <a:t>Connect</a:t>
            </a:r>
          </a:p>
        </p:txBody>
      </p:sp>
    </p:spTree>
    <p:extLst>
      <p:ext uri="{BB962C8B-B14F-4D97-AF65-F5344CB8AC3E}">
        <p14:creationId xmlns:p14="http://schemas.microsoft.com/office/powerpoint/2010/main" val="21916160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F5118A0-FC05-4C9D-9CAD-56DB87A53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188"/>
            <a:ext cx="10515600" cy="3060325"/>
          </a:xfrm>
        </p:spPr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B2740E"/>
                </a:solidFill>
                <a:latin typeface="Roboto Mono" pitchFamily="2" charset="0"/>
                <a:ea typeface="Roboto Mono" pitchFamily="2" charset="0"/>
              </a:rPr>
              <a:t>EyelinkRecalibration</a:t>
            </a:r>
            <a:r>
              <a:rPr lang="de-DE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de-DE" dirty="0">
                <a:latin typeface="Roboto Mono" pitchFamily="2" charset="0"/>
                <a:ea typeface="Roboto Mono" pitchFamily="2" charset="0"/>
              </a:rPr>
              <a:t>P</a:t>
            </a:r>
            <a:r>
              <a:rPr lang="de-DE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)</a:t>
            </a:r>
          </a:p>
          <a:p>
            <a:pPr marL="0" indent="0">
              <a:buNone/>
            </a:pPr>
            <a:r>
              <a:rPr lang="de-DE" dirty="0" err="1">
                <a:ea typeface="Roboto Mono" pitchFamily="2" charset="0"/>
              </a:rPr>
              <a:t>Recalibrates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the</a:t>
            </a:r>
            <a:r>
              <a:rPr lang="de-DE" dirty="0">
                <a:ea typeface="Roboto Mono" pitchFamily="2" charset="0"/>
              </a:rPr>
              <a:t> Eyetracker</a:t>
            </a:r>
          </a:p>
          <a:p>
            <a:pPr marL="0" indent="0">
              <a:buNone/>
            </a:pPr>
            <a:endParaRPr lang="de-DE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dirty="0" err="1">
                <a:ea typeface="Roboto Mono" pitchFamily="2" charset="0"/>
              </a:rPr>
              <a:t>Useful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when</a:t>
            </a:r>
            <a:r>
              <a:rPr lang="de-DE" dirty="0">
                <a:ea typeface="Roboto Mono" pitchFamily="2" charset="0"/>
              </a:rPr>
              <a:t>:</a:t>
            </a:r>
          </a:p>
          <a:p>
            <a:pPr>
              <a:buFontTx/>
              <a:buChar char="-"/>
            </a:pPr>
            <a:r>
              <a:rPr lang="de-DE" dirty="0">
                <a:ea typeface="Roboto Mono" pitchFamily="2" charset="0"/>
              </a:rPr>
              <a:t>Break</a:t>
            </a:r>
          </a:p>
          <a:p>
            <a:pPr>
              <a:buFontTx/>
              <a:buChar char="-"/>
            </a:pPr>
            <a:r>
              <a:rPr lang="de-DE" dirty="0" err="1">
                <a:ea typeface="Roboto Mono" pitchFamily="2" charset="0"/>
              </a:rPr>
              <a:t>Subject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moved</a:t>
            </a:r>
            <a:r>
              <a:rPr lang="de-DE" dirty="0">
                <a:ea typeface="Roboto Mono" pitchFamily="2" charset="0"/>
              </a:rPr>
              <a:t> a </a:t>
            </a:r>
            <a:r>
              <a:rPr lang="de-DE" dirty="0" err="1">
                <a:ea typeface="Roboto Mono" pitchFamily="2" charset="0"/>
              </a:rPr>
              <a:t>lot</a:t>
            </a:r>
            <a:r>
              <a:rPr lang="de-DE" dirty="0">
                <a:ea typeface="Roboto Mono" pitchFamily="2" charset="0"/>
              </a:rPr>
              <a:t> and </a:t>
            </a:r>
            <a:r>
              <a:rPr lang="de-DE" dirty="0" err="1">
                <a:ea typeface="Roboto Mono" pitchFamily="2" charset="0"/>
              </a:rPr>
              <a:t>eye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is</a:t>
            </a:r>
            <a:r>
              <a:rPr lang="de-DE" dirty="0">
                <a:ea typeface="Roboto Mono" pitchFamily="2" charset="0"/>
              </a:rPr>
              <a:t> lost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C791F8-2521-41EF-91A1-79BB66B36B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3600" dirty="0"/>
              <a:t>Re-</a:t>
            </a:r>
            <a:r>
              <a:rPr lang="de-DE" sz="3600" dirty="0" err="1"/>
              <a:t>calibrate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850876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F5118A0-FC05-4C9D-9CAD-56DB87A53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2324" y="832657"/>
            <a:ext cx="10515600" cy="5733877"/>
          </a:xfrm>
        </p:spPr>
        <p:txBody>
          <a:bodyPr/>
          <a:lstStyle/>
          <a:p>
            <a:pPr marL="0" indent="0">
              <a:buNone/>
            </a:pPr>
            <a:r>
              <a:rPr lang="de-DE" sz="2400" dirty="0">
                <a:latin typeface="Roboto Mono" pitchFamily="2" charset="0"/>
                <a:ea typeface="Roboto Mono" pitchFamily="2" charset="0"/>
              </a:rPr>
              <a:t>[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didrecal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FixationOnset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hsmvd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] = </a:t>
            </a:r>
            <a:r>
              <a:rPr lang="de-DE" sz="2400" dirty="0" err="1">
                <a:solidFill>
                  <a:srgbClr val="B2740E"/>
                </a:solidFill>
                <a:latin typeface="Roboto Mono" pitchFamily="2" charset="0"/>
                <a:ea typeface="Roboto Mono" pitchFamily="2" charset="0"/>
              </a:rPr>
              <a:t>EyelinkControlFixation</a:t>
            </a:r>
            <a:r>
              <a:rPr lang="de-DE" sz="2400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P,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Tmin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Tmax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loc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maxDegDeviation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eyelinkconnected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pixperdeg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dorecal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Igoreblinks</a:t>
            </a:r>
            <a:r>
              <a:rPr lang="de-DE" sz="2400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)</a:t>
            </a:r>
          </a:p>
          <a:p>
            <a:pPr marL="0" indent="0">
              <a:buNone/>
            </a:pP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 err="1">
                <a:ea typeface="Roboto Mono" pitchFamily="2" charset="0"/>
              </a:rPr>
              <a:t>Highest</a:t>
            </a:r>
            <a:r>
              <a:rPr lang="de-DE" sz="2400" dirty="0">
                <a:ea typeface="Roboto Mono" pitchFamily="2" charset="0"/>
              </a:rPr>
              <a:t> possible </a:t>
            </a:r>
            <a:r>
              <a:rPr lang="de-DE" sz="2400" dirty="0" err="1">
                <a:ea typeface="Roboto Mono" pitchFamily="2" charset="0"/>
              </a:rPr>
              <a:t>level</a:t>
            </a:r>
            <a:r>
              <a:rPr lang="de-DE" sz="2400" dirty="0">
                <a:ea typeface="Roboto Mono" pitchFamily="2" charset="0"/>
              </a:rPr>
              <a:t> in </a:t>
            </a:r>
            <a:r>
              <a:rPr lang="de-DE" sz="2400" dirty="0" err="1">
                <a:ea typeface="Roboto Mono" pitchFamily="2" charset="0"/>
              </a:rPr>
              <a:t>wm_utilities</a:t>
            </a: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 err="1">
                <a:ea typeface="Roboto Mono" pitchFamily="2" charset="0"/>
              </a:rPr>
              <a:t>Does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this</a:t>
            </a:r>
            <a:r>
              <a:rPr lang="de-DE" sz="2400" dirty="0">
                <a:ea typeface="Roboto Mono" pitchFamily="2" charset="0"/>
              </a:rPr>
              <a:t>:</a:t>
            </a:r>
          </a:p>
          <a:p>
            <a:pPr>
              <a:buFontTx/>
              <a:buChar char="-"/>
            </a:pPr>
            <a:r>
              <a:rPr lang="de-DE" sz="2400" dirty="0">
                <a:ea typeface="Roboto Mono" pitchFamily="2" charset="0"/>
              </a:rPr>
              <a:t>Takes a </a:t>
            </a:r>
            <a:r>
              <a:rPr lang="de-DE" sz="2400" dirty="0" err="1">
                <a:ea typeface="Roboto Mono" pitchFamily="2" charset="0"/>
              </a:rPr>
              <a:t>target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location</a:t>
            </a:r>
            <a:r>
              <a:rPr lang="de-DE" sz="2400" dirty="0">
                <a:ea typeface="Roboto Mono" pitchFamily="2" charset="0"/>
              </a:rPr>
              <a:t> (</a:t>
            </a:r>
            <a:r>
              <a:rPr lang="de-DE" sz="2400" dirty="0" err="1">
                <a:ea typeface="Roboto Mono" pitchFamily="2" charset="0"/>
              </a:rPr>
              <a:t>loc</a:t>
            </a:r>
            <a:r>
              <a:rPr lang="de-DE" sz="2400" dirty="0">
                <a:ea typeface="Roboto Mono" pitchFamily="2" charset="0"/>
              </a:rPr>
              <a:t>)</a:t>
            </a:r>
          </a:p>
          <a:p>
            <a:pPr>
              <a:buFontTx/>
              <a:buChar char="-"/>
            </a:pPr>
            <a:r>
              <a:rPr lang="de-DE" sz="2400" dirty="0" err="1">
                <a:ea typeface="Roboto Mono" pitchFamily="2" charset="0"/>
              </a:rPr>
              <a:t>Subject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has</a:t>
            </a:r>
            <a:r>
              <a:rPr lang="de-DE" sz="2400" dirty="0">
                <a:ea typeface="Roboto Mono" pitchFamily="2" charset="0"/>
              </a:rPr>
              <a:t> &lt;</a:t>
            </a:r>
            <a:r>
              <a:rPr lang="de-DE" sz="2400" dirty="0" err="1">
                <a:ea typeface="Roboto Mono" pitchFamily="2" charset="0"/>
              </a:rPr>
              <a:t>Tmax</a:t>
            </a:r>
            <a:r>
              <a:rPr lang="de-DE" sz="2400" dirty="0">
                <a:ea typeface="Roboto Mono" pitchFamily="2" charset="0"/>
              </a:rPr>
              <a:t>&gt; </a:t>
            </a:r>
            <a:r>
              <a:rPr lang="de-DE" sz="2400" dirty="0" err="1">
                <a:ea typeface="Roboto Mono" pitchFamily="2" charset="0"/>
              </a:rPr>
              <a:t>seconds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to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look</a:t>
            </a:r>
            <a:r>
              <a:rPr lang="de-DE" sz="2400" dirty="0">
                <a:ea typeface="Roboto Mono" pitchFamily="2" charset="0"/>
              </a:rPr>
              <a:t> at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target</a:t>
            </a:r>
            <a:endParaRPr lang="de-DE" sz="2400" dirty="0">
              <a:ea typeface="Roboto Mono" pitchFamily="2" charset="0"/>
            </a:endParaRPr>
          </a:p>
          <a:p>
            <a:pPr>
              <a:buFontTx/>
              <a:buChar char="-"/>
            </a:pPr>
            <a:r>
              <a:rPr lang="de-DE" sz="2400" dirty="0" err="1">
                <a:ea typeface="Roboto Mono" pitchFamily="2" charset="0"/>
              </a:rPr>
              <a:t>Subject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has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to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look</a:t>
            </a:r>
            <a:r>
              <a:rPr lang="de-DE" sz="2400" dirty="0">
                <a:ea typeface="Roboto Mono" pitchFamily="2" charset="0"/>
              </a:rPr>
              <a:t> at </a:t>
            </a:r>
            <a:r>
              <a:rPr lang="de-DE" sz="2400" dirty="0" err="1">
                <a:ea typeface="Roboto Mono" pitchFamily="2" charset="0"/>
              </a:rPr>
              <a:t>target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for</a:t>
            </a:r>
            <a:r>
              <a:rPr lang="de-DE" sz="2400" dirty="0">
                <a:ea typeface="Roboto Mono" pitchFamily="2" charset="0"/>
              </a:rPr>
              <a:t> &lt;</a:t>
            </a:r>
            <a:r>
              <a:rPr lang="de-DE" sz="2400" dirty="0" err="1">
                <a:ea typeface="Roboto Mono" pitchFamily="2" charset="0"/>
              </a:rPr>
              <a:t>Tmin</a:t>
            </a:r>
            <a:r>
              <a:rPr lang="de-DE" sz="2400" dirty="0">
                <a:ea typeface="Roboto Mono" pitchFamily="2" charset="0"/>
              </a:rPr>
              <a:t>&gt; </a:t>
            </a:r>
            <a:r>
              <a:rPr lang="de-DE" sz="2400" dirty="0" err="1">
                <a:ea typeface="Roboto Mono" pitchFamily="2" charset="0"/>
              </a:rPr>
              <a:t>seconds</a:t>
            </a:r>
            <a:endParaRPr lang="de-DE" sz="2400" dirty="0">
              <a:ea typeface="Roboto Mono" pitchFamily="2" charset="0"/>
            </a:endParaRPr>
          </a:p>
          <a:p>
            <a:pPr>
              <a:buFontTx/>
              <a:buChar char="-"/>
            </a:pPr>
            <a:r>
              <a:rPr lang="de-DE" sz="2400" dirty="0" err="1">
                <a:ea typeface="Roboto Mono" pitchFamily="2" charset="0"/>
              </a:rPr>
              <a:t>If</a:t>
            </a:r>
            <a:r>
              <a:rPr lang="de-DE" sz="2400" dirty="0">
                <a:ea typeface="Roboto Mono" pitchFamily="2" charset="0"/>
              </a:rPr>
              <a:t> not: </a:t>
            </a:r>
            <a:r>
              <a:rPr lang="de-DE" sz="2400" dirty="0" err="1">
                <a:ea typeface="Roboto Mono" pitchFamily="2" charset="0"/>
              </a:rPr>
              <a:t>start</a:t>
            </a:r>
            <a:r>
              <a:rPr lang="de-DE" sz="2400" dirty="0">
                <a:ea typeface="Roboto Mono" pitchFamily="2" charset="0"/>
              </a:rPr>
              <a:t> a </a:t>
            </a:r>
            <a:r>
              <a:rPr lang="de-DE" sz="2400" dirty="0" err="1">
                <a:ea typeface="Roboto Mono" pitchFamily="2" charset="0"/>
              </a:rPr>
              <a:t>recalibration</a:t>
            </a:r>
            <a:r>
              <a:rPr lang="de-DE" sz="2400" dirty="0">
                <a:ea typeface="Roboto Mono" pitchFamily="2" charset="0"/>
              </a:rPr>
              <a:t> (</a:t>
            </a:r>
            <a:r>
              <a:rPr lang="de-DE" sz="2400" dirty="0" err="1">
                <a:ea typeface="Roboto Mono" pitchFamily="2" charset="0"/>
              </a:rPr>
              <a:t>If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you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want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that</a:t>
            </a:r>
            <a:r>
              <a:rPr lang="de-DE" sz="2400" dirty="0">
                <a:ea typeface="Roboto Mono" pitchFamily="2" charset="0"/>
              </a:rPr>
              <a:t>)</a:t>
            </a:r>
          </a:p>
          <a:p>
            <a:pPr>
              <a:buFontTx/>
              <a:buChar char="-"/>
            </a:pPr>
            <a:r>
              <a:rPr lang="de-DE" sz="2400" dirty="0">
                <a:ea typeface="Roboto Mono" pitchFamily="2" charset="0"/>
              </a:rPr>
              <a:t>Do </a:t>
            </a:r>
            <a:r>
              <a:rPr lang="de-DE" sz="2400" dirty="0" err="1">
                <a:ea typeface="Roboto Mono" pitchFamily="2" charset="0"/>
              </a:rPr>
              <a:t>you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want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to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ignore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blinks</a:t>
            </a:r>
            <a:r>
              <a:rPr lang="de-DE" sz="2400" dirty="0">
                <a:ea typeface="Roboto Mono" pitchFamily="2" charset="0"/>
              </a:rPr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C791F8-2521-41EF-91A1-79BB66B36B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3600" dirty="0"/>
              <a:t>Control Fixation</a:t>
            </a:r>
          </a:p>
        </p:txBody>
      </p:sp>
    </p:spTree>
    <p:extLst>
      <p:ext uri="{BB962C8B-B14F-4D97-AF65-F5344CB8AC3E}">
        <p14:creationId xmlns:p14="http://schemas.microsoft.com/office/powerpoint/2010/main" val="694337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583013" y="2085975"/>
            <a:ext cx="10515600" cy="4772025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noProof="0" dirty="0"/>
              <a:t>Short: How does the </a:t>
            </a:r>
            <a:r>
              <a:rPr lang="en-US" noProof="0" dirty="0" err="1"/>
              <a:t>Eyelink</a:t>
            </a:r>
            <a:r>
              <a:rPr lang="en-US" noProof="0" dirty="0"/>
              <a:t> 1k+ work?</a:t>
            </a:r>
          </a:p>
          <a:p>
            <a:pPr marL="514350" indent="-514350">
              <a:buAutoNum type="arabicPeriod"/>
            </a:pPr>
            <a:r>
              <a:rPr lang="en-US" dirty="0"/>
              <a:t>How to do gaze control in PTB &amp; </a:t>
            </a:r>
            <a:r>
              <a:rPr lang="en-US" dirty="0" err="1"/>
              <a:t>Psychopy</a:t>
            </a:r>
            <a:r>
              <a:rPr lang="en-US" dirty="0"/>
              <a:t>?</a:t>
            </a:r>
          </a:p>
          <a:p>
            <a:pPr marL="514350" indent="-514350">
              <a:buAutoNum type="arabicPeriod"/>
            </a:pPr>
            <a:r>
              <a:rPr lang="en-US" dirty="0"/>
              <a:t>Preparing EEG/ET </a:t>
            </a:r>
            <a:r>
              <a:rPr lang="en-US" dirty="0" err="1"/>
              <a:t>coregistration</a:t>
            </a:r>
            <a:r>
              <a:rPr lang="en-US" dirty="0"/>
              <a:t> in your experiment</a:t>
            </a:r>
          </a:p>
          <a:p>
            <a:pPr marL="514350" indent="-514350">
              <a:buAutoNum type="arabicPeriod"/>
            </a:pPr>
            <a:r>
              <a:rPr lang="en-US" dirty="0"/>
              <a:t>Storing behavioral data in your </a:t>
            </a:r>
            <a:r>
              <a:rPr lang="en-US" dirty="0" err="1"/>
              <a:t>eyetrack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Proper calibration</a:t>
            </a:r>
            <a:endParaRPr lang="en-US" sz="2400" dirty="0"/>
          </a:p>
          <a:p>
            <a:pPr marL="514350" indent="-514350">
              <a:buAutoNum type="arabicPeriod"/>
            </a:pPr>
            <a:r>
              <a:rPr lang="en-US" noProof="0" dirty="0"/>
              <a:t>Converting .</a:t>
            </a:r>
            <a:r>
              <a:rPr lang="en-US" noProof="0" dirty="0" err="1"/>
              <a:t>edf</a:t>
            </a:r>
            <a:r>
              <a:rPr lang="en-US" noProof="0" dirty="0"/>
              <a:t> files: stupid (</a:t>
            </a:r>
            <a:r>
              <a:rPr lang="en-US" noProof="0" dirty="0" err="1"/>
              <a:t>Matlab</a:t>
            </a:r>
            <a:r>
              <a:rPr lang="en-US" noProof="0" dirty="0"/>
              <a:t>) &amp; smart (R)</a:t>
            </a:r>
          </a:p>
          <a:p>
            <a:pPr marL="514350" indent="-514350">
              <a:buAutoNum type="arabicPeriod"/>
            </a:pPr>
            <a:r>
              <a:rPr lang="en-US" noProof="0" dirty="0"/>
              <a:t>Preprocessing .</a:t>
            </a:r>
            <a:r>
              <a:rPr lang="en-US" noProof="0" dirty="0" err="1"/>
              <a:t>edf</a:t>
            </a:r>
            <a:r>
              <a:rPr lang="en-US" noProof="0" dirty="0"/>
              <a:t> files in 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noProof="0" dirty="0"/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3623209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F5118A0-FC05-4C9D-9CAD-56DB87A53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2324" y="832657"/>
            <a:ext cx="10515600" cy="4978799"/>
          </a:xfrm>
        </p:spPr>
        <p:txBody>
          <a:bodyPr/>
          <a:lstStyle/>
          <a:p>
            <a:pPr marL="0" indent="0">
              <a:buNone/>
            </a:pPr>
            <a:r>
              <a:rPr lang="de-DE" sz="2400" dirty="0">
                <a:latin typeface="Roboto Mono" pitchFamily="2" charset="0"/>
                <a:ea typeface="Roboto Mono" pitchFamily="2" charset="0"/>
              </a:rPr>
              <a:t>[x, y,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hsmvd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] = </a:t>
            </a:r>
            <a:r>
              <a:rPr lang="de-DE" sz="2400" dirty="0" err="1">
                <a:solidFill>
                  <a:srgbClr val="B2740E"/>
                </a:solidFill>
                <a:latin typeface="Roboto Mono" pitchFamily="2" charset="0"/>
                <a:ea typeface="Roboto Mono" pitchFamily="2" charset="0"/>
              </a:rPr>
              <a:t>EyelinkGetGaze</a:t>
            </a:r>
            <a:r>
              <a:rPr lang="de-DE" sz="2400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P,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Ignoreblinks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OverSamplingBehavior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targetXY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, </a:t>
            </a:r>
            <a:br>
              <a:rPr lang="de-DE" sz="2400" dirty="0">
                <a:latin typeface="Roboto Mono" pitchFamily="2" charset="0"/>
                <a:ea typeface="Roboto Mono" pitchFamily="2" charset="0"/>
              </a:rPr>
            </a:br>
            <a:r>
              <a:rPr lang="de-DE" sz="2400" dirty="0" err="1">
                <a:latin typeface="Roboto Mono" pitchFamily="2" charset="0"/>
                <a:ea typeface="Roboto Mono" pitchFamily="2" charset="0"/>
              </a:rPr>
              <a:t>FixLenDeg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eyelinkconnected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pixperdeg</a:t>
            </a:r>
            <a:r>
              <a:rPr lang="de-DE" sz="2400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)</a:t>
            </a:r>
          </a:p>
          <a:p>
            <a:pPr marL="0" indent="0">
              <a:buNone/>
            </a:pP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>
                <a:ea typeface="Roboto Mono" pitchFamily="2" charset="0"/>
              </a:rPr>
              <a:t>Lower </a:t>
            </a:r>
            <a:r>
              <a:rPr lang="de-DE" sz="2400" dirty="0" err="1">
                <a:ea typeface="Roboto Mono" pitchFamily="2" charset="0"/>
              </a:rPr>
              <a:t>level</a:t>
            </a:r>
            <a:r>
              <a:rPr lang="de-DE" sz="2400" dirty="0">
                <a:ea typeface="Roboto Mono" pitchFamily="2" charset="0"/>
              </a:rPr>
              <a:t>: Just </a:t>
            </a:r>
            <a:r>
              <a:rPr lang="de-DE" sz="2400" dirty="0" err="1">
                <a:ea typeface="Roboto Mono" pitchFamily="2" charset="0"/>
              </a:rPr>
              <a:t>get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gaze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position</a:t>
            </a:r>
            <a:r>
              <a:rPr lang="de-DE" sz="2400" dirty="0">
                <a:ea typeface="Roboto Mono" pitchFamily="2" charset="0"/>
              </a:rPr>
              <a:t> and check </a:t>
            </a:r>
            <a:r>
              <a:rPr lang="de-DE" sz="2400" dirty="0" err="1">
                <a:ea typeface="Roboto Mono" pitchFamily="2" charset="0"/>
              </a:rPr>
              <a:t>whether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that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differs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from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last </a:t>
            </a:r>
            <a:r>
              <a:rPr lang="de-DE" sz="2400" dirty="0" err="1">
                <a:ea typeface="Roboto Mono" pitchFamily="2" charset="0"/>
              </a:rPr>
              <a:t>position</a:t>
            </a:r>
            <a:r>
              <a:rPr lang="de-DE" sz="2400" dirty="0">
                <a:ea typeface="Roboto Mono" pitchFamily="2" charset="0"/>
              </a:rPr>
              <a:t>.</a:t>
            </a:r>
          </a:p>
          <a:p>
            <a:pPr marL="0" indent="0">
              <a:buNone/>
            </a:pP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 err="1">
                <a:ea typeface="Roboto Mono" pitchFamily="2" charset="0"/>
              </a:rPr>
              <a:t>Does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this</a:t>
            </a:r>
            <a:r>
              <a:rPr lang="de-DE" sz="2400" dirty="0">
                <a:ea typeface="Roboto Mono" pitchFamily="2" charset="0"/>
              </a:rPr>
              <a:t>:</a:t>
            </a:r>
          </a:p>
          <a:p>
            <a:pPr>
              <a:buFontTx/>
              <a:buChar char="-"/>
            </a:pPr>
            <a:r>
              <a:rPr lang="de-DE" sz="2400" dirty="0">
                <a:ea typeface="Roboto Mono" pitchFamily="2" charset="0"/>
              </a:rPr>
              <a:t>Checks </a:t>
            </a:r>
            <a:r>
              <a:rPr lang="de-DE" sz="2400" dirty="0" err="1">
                <a:ea typeface="Roboto Mono" pitchFamily="2" charset="0"/>
              </a:rPr>
              <a:t>if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Eyetracker </a:t>
            </a:r>
            <a:r>
              <a:rPr lang="de-DE" sz="2400" dirty="0" err="1">
                <a:ea typeface="Roboto Mono" pitchFamily="2" charset="0"/>
              </a:rPr>
              <a:t>has</a:t>
            </a:r>
            <a:r>
              <a:rPr lang="de-DE" sz="2400" dirty="0">
                <a:ea typeface="Roboto Mono" pitchFamily="2" charset="0"/>
              </a:rPr>
              <a:t> a </a:t>
            </a:r>
            <a:r>
              <a:rPr lang="de-DE" sz="2400" dirty="0" err="1">
                <a:ea typeface="Roboto Mono" pitchFamily="2" charset="0"/>
              </a:rPr>
              <a:t>new</a:t>
            </a:r>
            <a:r>
              <a:rPr lang="de-DE" sz="2400" dirty="0">
                <a:ea typeface="Roboto Mono" pitchFamily="2" charset="0"/>
              </a:rPr>
              <a:t> sample </a:t>
            </a:r>
            <a:r>
              <a:rPr lang="de-DE" sz="2400" dirty="0" err="1">
                <a:ea typeface="Roboto Mono" pitchFamily="2" charset="0"/>
              </a:rPr>
              <a:t>available</a:t>
            </a:r>
            <a:endParaRPr lang="de-DE" sz="2400" dirty="0">
              <a:ea typeface="Roboto Mono" pitchFamily="2" charset="0"/>
            </a:endParaRPr>
          </a:p>
          <a:p>
            <a:pPr>
              <a:buFontTx/>
              <a:buChar char="-"/>
            </a:pPr>
            <a:r>
              <a:rPr lang="de-DE" sz="2400" dirty="0" err="1">
                <a:ea typeface="Roboto Mono" pitchFamily="2" charset="0"/>
              </a:rPr>
              <a:t>If</a:t>
            </a:r>
            <a:r>
              <a:rPr lang="de-DE" sz="2400" dirty="0">
                <a:ea typeface="Roboto Mono" pitchFamily="2" charset="0"/>
              </a:rPr>
              <a:t> so, </a:t>
            </a:r>
            <a:r>
              <a:rPr lang="de-DE" sz="2400" dirty="0" err="1">
                <a:ea typeface="Roboto Mono" pitchFamily="2" charset="0"/>
              </a:rPr>
              <a:t>return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(x, y) </a:t>
            </a:r>
            <a:r>
              <a:rPr lang="de-DE" sz="2400" dirty="0" err="1">
                <a:ea typeface="Roboto Mono" pitchFamily="2" charset="0"/>
              </a:rPr>
              <a:t>pixel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coordinate</a:t>
            </a:r>
            <a:r>
              <a:rPr lang="de-DE" sz="2400" dirty="0">
                <a:ea typeface="Roboto Mono" pitchFamily="2" charset="0"/>
              </a:rPr>
              <a:t> pair </a:t>
            </a:r>
            <a:r>
              <a:rPr lang="de-DE" sz="2400" dirty="0" err="1">
                <a:ea typeface="Roboto Mono" pitchFamily="2" charset="0"/>
              </a:rPr>
              <a:t>of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current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gaze</a:t>
            </a:r>
            <a:endParaRPr lang="de-DE" sz="2400" dirty="0">
              <a:ea typeface="Roboto Mono" pitchFamily="2" charset="0"/>
            </a:endParaRPr>
          </a:p>
          <a:p>
            <a:pPr>
              <a:buFontTx/>
              <a:buChar char="-"/>
            </a:pPr>
            <a:r>
              <a:rPr lang="de-DE" sz="2400" dirty="0">
                <a:ea typeface="Roboto Mono" pitchFamily="2" charset="0"/>
              </a:rPr>
              <a:t>In </a:t>
            </a:r>
            <a:r>
              <a:rPr lang="de-DE" sz="2400" dirty="0" err="1">
                <a:ea typeface="Roboto Mono" pitchFamily="2" charset="0"/>
              </a:rPr>
              <a:t>addition</a:t>
            </a:r>
            <a:r>
              <a:rPr lang="de-DE" sz="2400" dirty="0">
                <a:ea typeface="Roboto Mono" pitchFamily="2" charset="0"/>
              </a:rPr>
              <a:t>, check </a:t>
            </a:r>
            <a:r>
              <a:rPr lang="de-DE" sz="2400" dirty="0" err="1">
                <a:ea typeface="Roboto Mono" pitchFamily="2" charset="0"/>
              </a:rPr>
              <a:t>if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current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gaze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differs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more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than</a:t>
            </a:r>
            <a:r>
              <a:rPr lang="de-DE" sz="2400" dirty="0">
                <a:ea typeface="Roboto Mono" pitchFamily="2" charset="0"/>
              </a:rPr>
              <a:t> &lt;</a:t>
            </a:r>
            <a:r>
              <a:rPr lang="de-DE" sz="2400" dirty="0" err="1">
                <a:ea typeface="Roboto Mono" pitchFamily="2" charset="0"/>
              </a:rPr>
              <a:t>FixLenDeg</a:t>
            </a:r>
            <a:r>
              <a:rPr lang="de-DE" sz="2400" dirty="0">
                <a:ea typeface="Roboto Mono" pitchFamily="2" charset="0"/>
              </a:rPr>
              <a:t>&gt; </a:t>
            </a:r>
            <a:br>
              <a:rPr lang="de-DE" sz="2400" dirty="0">
                <a:ea typeface="Roboto Mono" pitchFamily="2" charset="0"/>
              </a:rPr>
            </a:br>
            <a:r>
              <a:rPr lang="de-DE" sz="2400" dirty="0" err="1">
                <a:ea typeface="Roboto Mono" pitchFamily="2" charset="0"/>
              </a:rPr>
              <a:t>degree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from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targetXY</a:t>
            </a:r>
            <a:r>
              <a:rPr lang="de-DE" sz="2400" dirty="0">
                <a:ea typeface="Roboto Mono" pitchFamily="2" charset="0"/>
              </a:rPr>
              <a:t>. </a:t>
            </a:r>
            <a:r>
              <a:rPr lang="de-DE" sz="2400" dirty="0" err="1">
                <a:ea typeface="Roboto Mono" pitchFamily="2" charset="0"/>
              </a:rPr>
              <a:t>If</a:t>
            </a:r>
            <a:r>
              <a:rPr lang="de-DE" sz="2400" dirty="0">
                <a:ea typeface="Roboto Mono" pitchFamily="2" charset="0"/>
              </a:rPr>
              <a:t> so, &lt;</a:t>
            </a:r>
            <a:r>
              <a:rPr lang="de-DE" sz="2400" dirty="0" err="1">
                <a:ea typeface="Roboto Mono" pitchFamily="2" charset="0"/>
              </a:rPr>
              <a:t>hsmvd</a:t>
            </a:r>
            <a:r>
              <a:rPr lang="de-DE" sz="2400" dirty="0">
                <a:ea typeface="Roboto Mono" pitchFamily="2" charset="0"/>
              </a:rPr>
              <a:t>&gt; </a:t>
            </a:r>
            <a:r>
              <a:rPr lang="de-DE" sz="2400" dirty="0" err="1">
                <a:ea typeface="Roboto Mono" pitchFamily="2" charset="0"/>
              </a:rPr>
              <a:t>is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true</a:t>
            </a:r>
            <a:r>
              <a:rPr lang="de-DE" sz="2400" dirty="0">
                <a:ea typeface="Roboto Mono" pitchFamily="2" charset="0"/>
              </a:rPr>
              <a:t> (1).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C791F8-2521-41EF-91A1-79BB66B36B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3600" dirty="0" err="1"/>
              <a:t>Get</a:t>
            </a:r>
            <a:r>
              <a:rPr lang="de-DE" sz="3600" dirty="0"/>
              <a:t> Gaze</a:t>
            </a:r>
          </a:p>
        </p:txBody>
      </p:sp>
    </p:spTree>
    <p:extLst>
      <p:ext uri="{BB962C8B-B14F-4D97-AF65-F5344CB8AC3E}">
        <p14:creationId xmlns:p14="http://schemas.microsoft.com/office/powerpoint/2010/main" val="24673558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F5118A0-FC05-4C9D-9CAD-56DB87A53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2324" y="832657"/>
            <a:ext cx="10515600" cy="4570482"/>
          </a:xfrm>
        </p:spPr>
        <p:txBody>
          <a:bodyPr/>
          <a:lstStyle/>
          <a:p>
            <a:pPr marL="0" indent="0">
              <a:buNone/>
            </a:pPr>
            <a:r>
              <a:rPr lang="de-DE" sz="2400" dirty="0">
                <a:latin typeface="Roboto Mono" pitchFamily="2" charset="0"/>
                <a:ea typeface="Roboto Mono" pitchFamily="2" charset="0"/>
              </a:rPr>
              <a:t>[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message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] = </a:t>
            </a:r>
            <a:r>
              <a:rPr lang="de-DE" sz="2400" dirty="0" err="1">
                <a:solidFill>
                  <a:srgbClr val="B2740E"/>
                </a:solidFill>
                <a:latin typeface="Roboto Mono" pitchFamily="2" charset="0"/>
                <a:ea typeface="Roboto Mono" pitchFamily="2" charset="0"/>
              </a:rPr>
              <a:t>EyelinkSendTabMsg</a:t>
            </a:r>
            <a:r>
              <a:rPr lang="de-DE" sz="2400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varargin</a:t>
            </a:r>
            <a:r>
              <a:rPr lang="de-DE" sz="2400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)</a:t>
            </a:r>
          </a:p>
          <a:p>
            <a:pPr marL="0" indent="0">
              <a:buNone/>
            </a:pP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 err="1">
                <a:ea typeface="Roboto Mono" pitchFamily="2" charset="0"/>
              </a:rPr>
              <a:t>stores</a:t>
            </a:r>
            <a:r>
              <a:rPr lang="de-DE" sz="2400" dirty="0">
                <a:ea typeface="Roboto Mono" pitchFamily="2" charset="0"/>
              </a:rPr>
              <a:t> behavioral </a:t>
            </a:r>
            <a:r>
              <a:rPr lang="de-DE" sz="2400" dirty="0" err="1">
                <a:ea typeface="Roboto Mono" pitchFamily="2" charset="0"/>
              </a:rPr>
              <a:t>data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coregistered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with</a:t>
            </a:r>
            <a:r>
              <a:rPr lang="de-DE" sz="2400" dirty="0">
                <a:ea typeface="Roboto Mono" pitchFamily="2" charset="0"/>
              </a:rPr>
              <a:t> time and </a:t>
            </a:r>
            <a:r>
              <a:rPr lang="de-DE" sz="2400" dirty="0" err="1">
                <a:ea typeface="Roboto Mono" pitchFamily="2" charset="0"/>
              </a:rPr>
              <a:t>ttl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into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.</a:t>
            </a:r>
            <a:r>
              <a:rPr lang="de-DE" sz="2400" dirty="0" err="1">
                <a:ea typeface="Roboto Mono" pitchFamily="2" charset="0"/>
              </a:rPr>
              <a:t>edf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file</a:t>
            </a: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 err="1">
                <a:ea typeface="Roboto Mono" pitchFamily="2" charset="0"/>
              </a:rPr>
              <a:t>Does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this</a:t>
            </a:r>
            <a:r>
              <a:rPr lang="de-DE" sz="2400" dirty="0">
                <a:ea typeface="Roboto Mono" pitchFamily="2" charset="0"/>
              </a:rPr>
              <a:t>:</a:t>
            </a:r>
          </a:p>
          <a:p>
            <a:pPr>
              <a:buFontTx/>
              <a:buChar char="-"/>
            </a:pPr>
            <a:r>
              <a:rPr lang="de-DE" sz="2400" dirty="0">
                <a:ea typeface="Roboto Mono" pitchFamily="2" charset="0"/>
              </a:rPr>
              <a:t>Takes </a:t>
            </a:r>
            <a:r>
              <a:rPr lang="de-DE" sz="2400" dirty="0" err="1">
                <a:ea typeface="Roboto Mono" pitchFamily="2" charset="0"/>
              </a:rPr>
              <a:t>as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many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input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arguments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as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you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want</a:t>
            </a:r>
            <a:endParaRPr lang="de-DE" sz="2400" dirty="0">
              <a:ea typeface="Roboto Mono" pitchFamily="2" charset="0"/>
            </a:endParaRPr>
          </a:p>
          <a:p>
            <a:pPr>
              <a:buFontTx/>
              <a:buChar char="-"/>
            </a:pPr>
            <a:r>
              <a:rPr lang="de-DE" sz="2400" dirty="0" err="1">
                <a:ea typeface="Roboto Mono" pitchFamily="2" charset="0"/>
              </a:rPr>
              <a:t>Converts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everything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to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strings</a:t>
            </a:r>
            <a:endParaRPr lang="de-DE" sz="2400" dirty="0">
              <a:ea typeface="Roboto Mono" pitchFamily="2" charset="0"/>
            </a:endParaRPr>
          </a:p>
          <a:p>
            <a:pPr>
              <a:buFontTx/>
              <a:buChar char="-"/>
            </a:pPr>
            <a:r>
              <a:rPr lang="de-DE" sz="2400" dirty="0" err="1">
                <a:ea typeface="Roboto Mono" pitchFamily="2" charset="0"/>
              </a:rPr>
              <a:t>Concatenates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everything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tab-delimited</a:t>
            </a:r>
            <a:endParaRPr lang="de-DE" sz="2400" dirty="0">
              <a:ea typeface="Roboto Mono" pitchFamily="2" charset="0"/>
            </a:endParaRPr>
          </a:p>
          <a:p>
            <a:pPr>
              <a:buFontTx/>
              <a:buChar char="-"/>
            </a:pPr>
            <a:r>
              <a:rPr lang="de-DE" sz="2400" dirty="0" err="1">
                <a:ea typeface="Roboto Mono" pitchFamily="2" charset="0"/>
              </a:rPr>
              <a:t>Prepends</a:t>
            </a:r>
            <a:r>
              <a:rPr lang="de-DE" sz="2400" dirty="0">
                <a:ea typeface="Roboto Mono" pitchFamily="2" charset="0"/>
              </a:rPr>
              <a:t> a “&lt;“</a:t>
            </a:r>
          </a:p>
          <a:p>
            <a:pPr>
              <a:buFontTx/>
              <a:buChar char="-"/>
            </a:pPr>
            <a:r>
              <a:rPr lang="de-DE" sz="2400" dirty="0">
                <a:ea typeface="Roboto Mono" pitchFamily="2" charset="0"/>
              </a:rPr>
              <a:t>Sends &lt;</a:t>
            </a:r>
            <a:r>
              <a:rPr lang="de-DE" sz="2400" dirty="0" err="1">
                <a:ea typeface="Roboto Mono" pitchFamily="2" charset="0"/>
              </a:rPr>
              <a:t>message</a:t>
            </a:r>
            <a:r>
              <a:rPr lang="de-DE" sz="2400" dirty="0">
                <a:ea typeface="Roboto Mono" pitchFamily="2" charset="0"/>
              </a:rPr>
              <a:t>&gt; </a:t>
            </a:r>
            <a:r>
              <a:rPr lang="de-DE" sz="2400" dirty="0" err="1">
                <a:ea typeface="Roboto Mono" pitchFamily="2" charset="0"/>
              </a:rPr>
              <a:t>to</a:t>
            </a:r>
            <a:r>
              <a:rPr lang="de-DE" sz="2400" dirty="0">
                <a:ea typeface="Roboto Mono" pitchFamily="2" charset="0"/>
              </a:rPr>
              <a:t> .</a:t>
            </a:r>
            <a:r>
              <a:rPr lang="de-DE" sz="2400" dirty="0" err="1">
                <a:ea typeface="Roboto Mono" pitchFamily="2" charset="0"/>
              </a:rPr>
              <a:t>edf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file</a:t>
            </a:r>
            <a:endParaRPr lang="de-DE" sz="2400" dirty="0">
              <a:ea typeface="Roboto Mono" pitchFamily="2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C791F8-2521-41EF-91A1-79BB66B36B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800" dirty="0"/>
              <a:t>Behavioral </a:t>
            </a:r>
            <a:r>
              <a:rPr lang="de-DE" sz="2800" dirty="0" err="1"/>
              <a:t>data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1363704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F5118A0-FC05-4C9D-9CAD-56DB87A53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2324" y="832657"/>
            <a:ext cx="10515600" cy="3649204"/>
          </a:xfrm>
        </p:spPr>
        <p:txBody>
          <a:bodyPr/>
          <a:lstStyle/>
          <a:p>
            <a:pPr marL="0" indent="0">
              <a:buNone/>
            </a:pPr>
            <a:r>
              <a:rPr lang="de-DE" sz="2400" dirty="0">
                <a:solidFill>
                  <a:srgbClr val="B2740E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de-DE" sz="2400" dirty="0" err="1">
                <a:solidFill>
                  <a:srgbClr val="B2740E"/>
                </a:solidFill>
                <a:latin typeface="Roboto Mono" pitchFamily="2" charset="0"/>
                <a:ea typeface="Roboto Mono" pitchFamily="2" charset="0"/>
              </a:rPr>
              <a:t>EyelinkStop</a:t>
            </a:r>
            <a:r>
              <a:rPr lang="de-DE" sz="2400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P,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eyelinkconnected</a:t>
            </a:r>
            <a:r>
              <a:rPr lang="de-DE" sz="2400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)</a:t>
            </a:r>
          </a:p>
          <a:p>
            <a:pPr marL="0" indent="0">
              <a:buNone/>
            </a:pP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 err="1">
                <a:ea typeface="Roboto Mono" pitchFamily="2" charset="0"/>
              </a:rPr>
              <a:t>Finishes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recording</a:t>
            </a:r>
            <a:r>
              <a:rPr lang="de-DE" sz="2400" dirty="0">
                <a:ea typeface="Roboto Mono" pitchFamily="2" charset="0"/>
              </a:rPr>
              <a:t> and </a:t>
            </a:r>
            <a:r>
              <a:rPr lang="de-DE" sz="2400" dirty="0" err="1">
                <a:ea typeface="Roboto Mono" pitchFamily="2" charset="0"/>
              </a:rPr>
              <a:t>puts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Eyelink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to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standby</a:t>
            </a: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 err="1">
                <a:ea typeface="Roboto Mono" pitchFamily="2" charset="0"/>
              </a:rPr>
              <a:t>Does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this</a:t>
            </a:r>
            <a:r>
              <a:rPr lang="de-DE" sz="2400" dirty="0">
                <a:ea typeface="Roboto Mono" pitchFamily="2" charset="0"/>
              </a:rPr>
              <a:t>:</a:t>
            </a:r>
          </a:p>
          <a:p>
            <a:pPr>
              <a:buFontTx/>
              <a:buChar char="-"/>
            </a:pPr>
            <a:r>
              <a:rPr lang="de-DE" sz="2400" dirty="0" err="1">
                <a:ea typeface="Roboto Mono" pitchFamily="2" charset="0"/>
              </a:rPr>
              <a:t>Stops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recording</a:t>
            </a:r>
            <a:endParaRPr lang="de-DE" sz="2400" dirty="0">
              <a:ea typeface="Roboto Mono" pitchFamily="2" charset="0"/>
            </a:endParaRPr>
          </a:p>
          <a:p>
            <a:pPr>
              <a:buFontTx/>
              <a:buChar char="-"/>
            </a:pPr>
            <a:r>
              <a:rPr lang="de-DE" sz="2400" dirty="0" err="1">
                <a:ea typeface="Roboto Mono" pitchFamily="2" charset="0"/>
              </a:rPr>
              <a:t>Copies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final </a:t>
            </a:r>
            <a:r>
              <a:rPr lang="de-DE" sz="2400" dirty="0" err="1">
                <a:ea typeface="Roboto Mono" pitchFamily="2" charset="0"/>
              </a:rPr>
              <a:t>file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from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EL-host PC </a:t>
            </a:r>
            <a:r>
              <a:rPr lang="de-DE" sz="2400" dirty="0" err="1">
                <a:ea typeface="Roboto Mono" pitchFamily="2" charset="0"/>
              </a:rPr>
              <a:t>to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stimulation</a:t>
            </a:r>
            <a:r>
              <a:rPr lang="de-DE" sz="2400" dirty="0">
                <a:ea typeface="Roboto Mono" pitchFamily="2" charset="0"/>
              </a:rPr>
              <a:t> PC</a:t>
            </a:r>
          </a:p>
          <a:p>
            <a:pPr>
              <a:buFontTx/>
              <a:buChar char="-"/>
            </a:pPr>
            <a:r>
              <a:rPr lang="de-DE" sz="2400" dirty="0" err="1">
                <a:ea typeface="Roboto Mono" pitchFamily="2" charset="0"/>
              </a:rPr>
              <a:t>Then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puts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Eyelink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to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standby</a:t>
            </a:r>
            <a:r>
              <a:rPr lang="de-DE" sz="2400" dirty="0">
                <a:ea typeface="Roboto Mono" pitchFamily="2" charset="0"/>
              </a:rPr>
              <a:t>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C791F8-2521-41EF-91A1-79BB66B36B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800" dirty="0" err="1"/>
              <a:t>Stop</a:t>
            </a:r>
            <a:r>
              <a:rPr lang="de-DE" sz="2800" dirty="0"/>
              <a:t> </a:t>
            </a:r>
            <a:r>
              <a:rPr lang="de-DE" sz="2800" dirty="0" err="1"/>
              <a:t>recording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85618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F5118A0-FC05-4C9D-9CAD-56DB87A53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2324" y="832657"/>
            <a:ext cx="10515600" cy="4314001"/>
          </a:xfrm>
        </p:spPr>
        <p:txBody>
          <a:bodyPr/>
          <a:lstStyle/>
          <a:p>
            <a:pPr marL="0" indent="0">
              <a:buNone/>
            </a:pPr>
            <a:r>
              <a:rPr lang="de-DE" sz="2400" dirty="0">
                <a:solidFill>
                  <a:srgbClr val="B2740E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de-DE" sz="2400" dirty="0" err="1">
                <a:solidFill>
                  <a:srgbClr val="B2740E"/>
                </a:solidFill>
                <a:latin typeface="Roboto Mono" pitchFamily="2" charset="0"/>
                <a:ea typeface="Roboto Mono" pitchFamily="2" charset="0"/>
              </a:rPr>
              <a:t>EyelinkNotify</a:t>
            </a:r>
            <a:r>
              <a:rPr lang="de-DE" sz="2400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message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eyelinkconnected</a:t>
            </a:r>
            <a:r>
              <a:rPr lang="de-DE" sz="2400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)</a:t>
            </a:r>
          </a:p>
          <a:p>
            <a:pPr marL="0" indent="0">
              <a:buNone/>
            </a:pP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>
                <a:ea typeface="Roboto Mono" pitchFamily="2" charset="0"/>
              </a:rPr>
              <a:t>Lower </a:t>
            </a:r>
            <a:r>
              <a:rPr lang="de-DE" sz="2400" dirty="0" err="1">
                <a:ea typeface="Roboto Mono" pitchFamily="2" charset="0"/>
              </a:rPr>
              <a:t>level</a:t>
            </a:r>
            <a:r>
              <a:rPr lang="de-DE" sz="2400" dirty="0">
                <a:ea typeface="Roboto Mono" pitchFamily="2" charset="0"/>
              </a:rPr>
              <a:t>: Just </a:t>
            </a:r>
            <a:r>
              <a:rPr lang="de-DE" sz="2400" dirty="0" err="1">
                <a:ea typeface="Roboto Mono" pitchFamily="2" charset="0"/>
              </a:rPr>
              <a:t>get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gaze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position</a:t>
            </a:r>
            <a:r>
              <a:rPr lang="de-DE" sz="2400" dirty="0">
                <a:ea typeface="Roboto Mono" pitchFamily="2" charset="0"/>
              </a:rPr>
              <a:t> and check </a:t>
            </a:r>
            <a:r>
              <a:rPr lang="de-DE" sz="2400" dirty="0" err="1">
                <a:ea typeface="Roboto Mono" pitchFamily="2" charset="0"/>
              </a:rPr>
              <a:t>whether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that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differs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from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last </a:t>
            </a:r>
            <a:r>
              <a:rPr lang="de-DE" sz="2400" dirty="0" err="1">
                <a:ea typeface="Roboto Mono" pitchFamily="2" charset="0"/>
              </a:rPr>
              <a:t>position</a:t>
            </a:r>
            <a:r>
              <a:rPr lang="de-DE" sz="2400" dirty="0">
                <a:ea typeface="Roboto Mono" pitchFamily="2" charset="0"/>
              </a:rPr>
              <a:t>.</a:t>
            </a:r>
          </a:p>
          <a:p>
            <a:pPr marL="0" indent="0">
              <a:buNone/>
            </a:pP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 err="1">
                <a:ea typeface="Roboto Mono" pitchFamily="2" charset="0"/>
              </a:rPr>
              <a:t>Does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this</a:t>
            </a:r>
            <a:r>
              <a:rPr lang="de-DE" sz="2400" dirty="0">
                <a:ea typeface="Roboto Mono" pitchFamily="2" charset="0"/>
              </a:rPr>
              <a:t>:</a:t>
            </a:r>
          </a:p>
          <a:p>
            <a:pPr>
              <a:buFontTx/>
              <a:buChar char="-"/>
            </a:pPr>
            <a:r>
              <a:rPr lang="de-DE" sz="2400" dirty="0">
                <a:ea typeface="Roboto Mono" pitchFamily="2" charset="0"/>
              </a:rPr>
              <a:t>Checks </a:t>
            </a:r>
            <a:r>
              <a:rPr lang="de-DE" sz="2400" dirty="0" err="1">
                <a:ea typeface="Roboto Mono" pitchFamily="2" charset="0"/>
              </a:rPr>
              <a:t>if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Eyetracker </a:t>
            </a:r>
            <a:r>
              <a:rPr lang="de-DE" sz="2400" dirty="0" err="1">
                <a:ea typeface="Roboto Mono" pitchFamily="2" charset="0"/>
              </a:rPr>
              <a:t>has</a:t>
            </a:r>
            <a:r>
              <a:rPr lang="de-DE" sz="2400" dirty="0">
                <a:ea typeface="Roboto Mono" pitchFamily="2" charset="0"/>
              </a:rPr>
              <a:t> a </a:t>
            </a:r>
            <a:r>
              <a:rPr lang="de-DE" sz="2400" dirty="0" err="1">
                <a:ea typeface="Roboto Mono" pitchFamily="2" charset="0"/>
              </a:rPr>
              <a:t>new</a:t>
            </a:r>
            <a:r>
              <a:rPr lang="de-DE" sz="2400" dirty="0">
                <a:ea typeface="Roboto Mono" pitchFamily="2" charset="0"/>
              </a:rPr>
              <a:t> sample </a:t>
            </a:r>
            <a:r>
              <a:rPr lang="de-DE" sz="2400" dirty="0" err="1">
                <a:ea typeface="Roboto Mono" pitchFamily="2" charset="0"/>
              </a:rPr>
              <a:t>available</a:t>
            </a:r>
            <a:endParaRPr lang="de-DE" sz="2400" dirty="0">
              <a:ea typeface="Roboto Mono" pitchFamily="2" charset="0"/>
            </a:endParaRPr>
          </a:p>
          <a:p>
            <a:pPr>
              <a:buFontTx/>
              <a:buChar char="-"/>
            </a:pPr>
            <a:r>
              <a:rPr lang="de-DE" sz="2400" dirty="0" err="1">
                <a:ea typeface="Roboto Mono" pitchFamily="2" charset="0"/>
              </a:rPr>
              <a:t>If</a:t>
            </a:r>
            <a:r>
              <a:rPr lang="de-DE" sz="2400" dirty="0">
                <a:ea typeface="Roboto Mono" pitchFamily="2" charset="0"/>
              </a:rPr>
              <a:t> so, </a:t>
            </a:r>
            <a:r>
              <a:rPr lang="de-DE" sz="2400" dirty="0" err="1">
                <a:ea typeface="Roboto Mono" pitchFamily="2" charset="0"/>
              </a:rPr>
              <a:t>return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(x, y) </a:t>
            </a:r>
            <a:r>
              <a:rPr lang="de-DE" sz="2400" dirty="0" err="1">
                <a:ea typeface="Roboto Mono" pitchFamily="2" charset="0"/>
              </a:rPr>
              <a:t>pixel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coordinate</a:t>
            </a:r>
            <a:r>
              <a:rPr lang="de-DE" sz="2400" dirty="0">
                <a:ea typeface="Roboto Mono" pitchFamily="2" charset="0"/>
              </a:rPr>
              <a:t> pair </a:t>
            </a:r>
            <a:r>
              <a:rPr lang="de-DE" sz="2400" dirty="0" err="1">
                <a:ea typeface="Roboto Mono" pitchFamily="2" charset="0"/>
              </a:rPr>
              <a:t>of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current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gaze</a:t>
            </a:r>
            <a:endParaRPr lang="de-DE" sz="2400" dirty="0">
              <a:ea typeface="Roboto Mono" pitchFamily="2" charset="0"/>
            </a:endParaRPr>
          </a:p>
          <a:p>
            <a:pPr>
              <a:buFontTx/>
              <a:buChar char="-"/>
            </a:pPr>
            <a:r>
              <a:rPr lang="de-DE" sz="2400" dirty="0">
                <a:ea typeface="Roboto Mono" pitchFamily="2" charset="0"/>
              </a:rPr>
              <a:t>In </a:t>
            </a:r>
            <a:r>
              <a:rPr lang="de-DE" sz="2400" dirty="0" err="1">
                <a:ea typeface="Roboto Mono" pitchFamily="2" charset="0"/>
              </a:rPr>
              <a:t>addition</a:t>
            </a:r>
            <a:r>
              <a:rPr lang="de-DE" sz="2400" dirty="0">
                <a:ea typeface="Roboto Mono" pitchFamily="2" charset="0"/>
              </a:rPr>
              <a:t>, check </a:t>
            </a:r>
            <a:r>
              <a:rPr lang="de-DE" sz="2400" dirty="0" err="1">
                <a:ea typeface="Roboto Mono" pitchFamily="2" charset="0"/>
              </a:rPr>
              <a:t>if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current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gaze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differs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more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than</a:t>
            </a:r>
            <a:r>
              <a:rPr lang="de-DE" sz="2400" dirty="0">
                <a:ea typeface="Roboto Mono" pitchFamily="2" charset="0"/>
              </a:rPr>
              <a:t> &lt;</a:t>
            </a:r>
            <a:r>
              <a:rPr lang="de-DE" sz="2400" dirty="0" err="1">
                <a:ea typeface="Roboto Mono" pitchFamily="2" charset="0"/>
              </a:rPr>
              <a:t>FixLenDeg</a:t>
            </a:r>
            <a:r>
              <a:rPr lang="de-DE" sz="2400" dirty="0">
                <a:ea typeface="Roboto Mono" pitchFamily="2" charset="0"/>
              </a:rPr>
              <a:t>&gt; </a:t>
            </a:r>
            <a:br>
              <a:rPr lang="de-DE" sz="2400" dirty="0">
                <a:ea typeface="Roboto Mono" pitchFamily="2" charset="0"/>
              </a:rPr>
            </a:br>
            <a:r>
              <a:rPr lang="de-DE" sz="2400" dirty="0" err="1">
                <a:ea typeface="Roboto Mono" pitchFamily="2" charset="0"/>
              </a:rPr>
              <a:t>degree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from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targetXY</a:t>
            </a:r>
            <a:r>
              <a:rPr lang="de-DE" sz="2400" dirty="0">
                <a:ea typeface="Roboto Mono" pitchFamily="2" charset="0"/>
              </a:rPr>
              <a:t>. </a:t>
            </a:r>
            <a:r>
              <a:rPr lang="de-DE" sz="2400" dirty="0" err="1">
                <a:ea typeface="Roboto Mono" pitchFamily="2" charset="0"/>
              </a:rPr>
              <a:t>If</a:t>
            </a:r>
            <a:r>
              <a:rPr lang="de-DE" sz="2400" dirty="0">
                <a:ea typeface="Roboto Mono" pitchFamily="2" charset="0"/>
              </a:rPr>
              <a:t> so, &lt;</a:t>
            </a:r>
            <a:r>
              <a:rPr lang="de-DE" sz="2400" dirty="0" err="1">
                <a:ea typeface="Roboto Mono" pitchFamily="2" charset="0"/>
              </a:rPr>
              <a:t>hsmvd</a:t>
            </a:r>
            <a:r>
              <a:rPr lang="de-DE" sz="2400" dirty="0">
                <a:ea typeface="Roboto Mono" pitchFamily="2" charset="0"/>
              </a:rPr>
              <a:t>&gt; </a:t>
            </a:r>
            <a:r>
              <a:rPr lang="de-DE" sz="2400" dirty="0" err="1">
                <a:ea typeface="Roboto Mono" pitchFamily="2" charset="0"/>
              </a:rPr>
              <a:t>is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true</a:t>
            </a:r>
            <a:r>
              <a:rPr lang="de-DE" sz="2400" dirty="0">
                <a:ea typeface="Roboto Mono" pitchFamily="2" charset="0"/>
              </a:rPr>
              <a:t> (1).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C791F8-2521-41EF-91A1-79BB66B36B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3600" dirty="0"/>
              <a:t>Status </a:t>
            </a:r>
            <a:r>
              <a:rPr lang="de-DE" sz="3600" dirty="0" err="1"/>
              <a:t>Notifier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1040480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F5118A0-FC05-4C9D-9CAD-56DB87A53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2324" y="832657"/>
            <a:ext cx="10515600" cy="4314001"/>
          </a:xfrm>
        </p:spPr>
        <p:txBody>
          <a:bodyPr/>
          <a:lstStyle/>
          <a:p>
            <a:pPr marL="0" indent="0">
              <a:buNone/>
            </a:pPr>
            <a:r>
              <a:rPr lang="de-DE" sz="2400" dirty="0">
                <a:solidFill>
                  <a:srgbClr val="B2740E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de-DE" sz="2400" dirty="0" err="1">
                <a:solidFill>
                  <a:srgbClr val="B2740E"/>
                </a:solidFill>
                <a:latin typeface="Roboto Mono" pitchFamily="2" charset="0"/>
                <a:ea typeface="Roboto Mono" pitchFamily="2" charset="0"/>
              </a:rPr>
              <a:t>EyelinkNotify</a:t>
            </a:r>
            <a:r>
              <a:rPr lang="de-DE" sz="2400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message</a:t>
            </a:r>
            <a:r>
              <a:rPr lang="de-DE" sz="2400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de-DE" sz="2400" dirty="0" err="1">
                <a:latin typeface="Roboto Mono" pitchFamily="2" charset="0"/>
                <a:ea typeface="Roboto Mono" pitchFamily="2" charset="0"/>
              </a:rPr>
              <a:t>eyelinkconnected</a:t>
            </a:r>
            <a:r>
              <a:rPr lang="de-DE" sz="2400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)</a:t>
            </a:r>
          </a:p>
          <a:p>
            <a:pPr marL="0" indent="0">
              <a:buNone/>
            </a:pP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>
                <a:ea typeface="Roboto Mono" pitchFamily="2" charset="0"/>
              </a:rPr>
              <a:t>Lower </a:t>
            </a:r>
            <a:r>
              <a:rPr lang="de-DE" sz="2400" dirty="0" err="1">
                <a:ea typeface="Roboto Mono" pitchFamily="2" charset="0"/>
              </a:rPr>
              <a:t>level</a:t>
            </a:r>
            <a:r>
              <a:rPr lang="de-DE" sz="2400" dirty="0">
                <a:ea typeface="Roboto Mono" pitchFamily="2" charset="0"/>
              </a:rPr>
              <a:t>: Just </a:t>
            </a:r>
            <a:r>
              <a:rPr lang="de-DE" sz="2400" dirty="0" err="1">
                <a:ea typeface="Roboto Mono" pitchFamily="2" charset="0"/>
              </a:rPr>
              <a:t>get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gaze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position</a:t>
            </a:r>
            <a:r>
              <a:rPr lang="de-DE" sz="2400" dirty="0">
                <a:ea typeface="Roboto Mono" pitchFamily="2" charset="0"/>
              </a:rPr>
              <a:t> and check </a:t>
            </a:r>
            <a:r>
              <a:rPr lang="de-DE" sz="2400" dirty="0" err="1">
                <a:ea typeface="Roboto Mono" pitchFamily="2" charset="0"/>
              </a:rPr>
              <a:t>whether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that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differs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from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last </a:t>
            </a:r>
            <a:r>
              <a:rPr lang="de-DE" sz="2400" dirty="0" err="1">
                <a:ea typeface="Roboto Mono" pitchFamily="2" charset="0"/>
              </a:rPr>
              <a:t>position</a:t>
            </a:r>
            <a:r>
              <a:rPr lang="de-DE" sz="2400" dirty="0">
                <a:ea typeface="Roboto Mono" pitchFamily="2" charset="0"/>
              </a:rPr>
              <a:t>.</a:t>
            </a:r>
          </a:p>
          <a:p>
            <a:pPr marL="0" indent="0">
              <a:buNone/>
            </a:pP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 err="1">
                <a:ea typeface="Roboto Mono" pitchFamily="2" charset="0"/>
              </a:rPr>
              <a:t>Does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this</a:t>
            </a:r>
            <a:r>
              <a:rPr lang="de-DE" sz="2400" dirty="0">
                <a:ea typeface="Roboto Mono" pitchFamily="2" charset="0"/>
              </a:rPr>
              <a:t>:</a:t>
            </a:r>
          </a:p>
          <a:p>
            <a:pPr>
              <a:buFontTx/>
              <a:buChar char="-"/>
            </a:pPr>
            <a:r>
              <a:rPr lang="de-DE" sz="2400" dirty="0">
                <a:ea typeface="Roboto Mono" pitchFamily="2" charset="0"/>
              </a:rPr>
              <a:t>Checks </a:t>
            </a:r>
            <a:r>
              <a:rPr lang="de-DE" sz="2400" dirty="0" err="1">
                <a:ea typeface="Roboto Mono" pitchFamily="2" charset="0"/>
              </a:rPr>
              <a:t>if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Eyetracker </a:t>
            </a:r>
            <a:r>
              <a:rPr lang="de-DE" sz="2400" dirty="0" err="1">
                <a:ea typeface="Roboto Mono" pitchFamily="2" charset="0"/>
              </a:rPr>
              <a:t>has</a:t>
            </a:r>
            <a:r>
              <a:rPr lang="de-DE" sz="2400" dirty="0">
                <a:ea typeface="Roboto Mono" pitchFamily="2" charset="0"/>
              </a:rPr>
              <a:t> a </a:t>
            </a:r>
            <a:r>
              <a:rPr lang="de-DE" sz="2400" dirty="0" err="1">
                <a:ea typeface="Roboto Mono" pitchFamily="2" charset="0"/>
              </a:rPr>
              <a:t>new</a:t>
            </a:r>
            <a:r>
              <a:rPr lang="de-DE" sz="2400" dirty="0">
                <a:ea typeface="Roboto Mono" pitchFamily="2" charset="0"/>
              </a:rPr>
              <a:t> sample </a:t>
            </a:r>
            <a:r>
              <a:rPr lang="de-DE" sz="2400" dirty="0" err="1">
                <a:ea typeface="Roboto Mono" pitchFamily="2" charset="0"/>
              </a:rPr>
              <a:t>available</a:t>
            </a:r>
            <a:endParaRPr lang="de-DE" sz="2400" dirty="0">
              <a:ea typeface="Roboto Mono" pitchFamily="2" charset="0"/>
            </a:endParaRPr>
          </a:p>
          <a:p>
            <a:pPr>
              <a:buFontTx/>
              <a:buChar char="-"/>
            </a:pPr>
            <a:r>
              <a:rPr lang="de-DE" sz="2400" dirty="0" err="1">
                <a:ea typeface="Roboto Mono" pitchFamily="2" charset="0"/>
              </a:rPr>
              <a:t>If</a:t>
            </a:r>
            <a:r>
              <a:rPr lang="de-DE" sz="2400" dirty="0">
                <a:ea typeface="Roboto Mono" pitchFamily="2" charset="0"/>
              </a:rPr>
              <a:t> so, </a:t>
            </a:r>
            <a:r>
              <a:rPr lang="de-DE" sz="2400" dirty="0" err="1">
                <a:ea typeface="Roboto Mono" pitchFamily="2" charset="0"/>
              </a:rPr>
              <a:t>return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(x, y) </a:t>
            </a:r>
            <a:r>
              <a:rPr lang="de-DE" sz="2400" dirty="0" err="1">
                <a:ea typeface="Roboto Mono" pitchFamily="2" charset="0"/>
              </a:rPr>
              <a:t>pixel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coordinate</a:t>
            </a:r>
            <a:r>
              <a:rPr lang="de-DE" sz="2400" dirty="0">
                <a:ea typeface="Roboto Mono" pitchFamily="2" charset="0"/>
              </a:rPr>
              <a:t> pair </a:t>
            </a:r>
            <a:r>
              <a:rPr lang="de-DE" sz="2400" dirty="0" err="1">
                <a:ea typeface="Roboto Mono" pitchFamily="2" charset="0"/>
              </a:rPr>
              <a:t>of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current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gaze</a:t>
            </a:r>
            <a:endParaRPr lang="de-DE" sz="2400" dirty="0">
              <a:ea typeface="Roboto Mono" pitchFamily="2" charset="0"/>
            </a:endParaRPr>
          </a:p>
          <a:p>
            <a:pPr>
              <a:buFontTx/>
              <a:buChar char="-"/>
            </a:pPr>
            <a:r>
              <a:rPr lang="de-DE" sz="2400" dirty="0">
                <a:ea typeface="Roboto Mono" pitchFamily="2" charset="0"/>
              </a:rPr>
              <a:t>In </a:t>
            </a:r>
            <a:r>
              <a:rPr lang="de-DE" sz="2400" dirty="0" err="1">
                <a:ea typeface="Roboto Mono" pitchFamily="2" charset="0"/>
              </a:rPr>
              <a:t>addition</a:t>
            </a:r>
            <a:r>
              <a:rPr lang="de-DE" sz="2400" dirty="0">
                <a:ea typeface="Roboto Mono" pitchFamily="2" charset="0"/>
              </a:rPr>
              <a:t>, check </a:t>
            </a:r>
            <a:r>
              <a:rPr lang="de-DE" sz="2400" dirty="0" err="1">
                <a:ea typeface="Roboto Mono" pitchFamily="2" charset="0"/>
              </a:rPr>
              <a:t>if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current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gaze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differs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more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than</a:t>
            </a:r>
            <a:r>
              <a:rPr lang="de-DE" sz="2400" dirty="0">
                <a:ea typeface="Roboto Mono" pitchFamily="2" charset="0"/>
              </a:rPr>
              <a:t> &lt;</a:t>
            </a:r>
            <a:r>
              <a:rPr lang="de-DE" sz="2400" dirty="0" err="1">
                <a:ea typeface="Roboto Mono" pitchFamily="2" charset="0"/>
              </a:rPr>
              <a:t>FixLenDeg</a:t>
            </a:r>
            <a:r>
              <a:rPr lang="de-DE" sz="2400" dirty="0">
                <a:ea typeface="Roboto Mono" pitchFamily="2" charset="0"/>
              </a:rPr>
              <a:t>&gt; </a:t>
            </a:r>
            <a:br>
              <a:rPr lang="de-DE" sz="2400" dirty="0">
                <a:ea typeface="Roboto Mono" pitchFamily="2" charset="0"/>
              </a:rPr>
            </a:br>
            <a:r>
              <a:rPr lang="de-DE" sz="2400" dirty="0" err="1">
                <a:ea typeface="Roboto Mono" pitchFamily="2" charset="0"/>
              </a:rPr>
              <a:t>degree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from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targetXY</a:t>
            </a:r>
            <a:r>
              <a:rPr lang="de-DE" sz="2400" dirty="0">
                <a:ea typeface="Roboto Mono" pitchFamily="2" charset="0"/>
              </a:rPr>
              <a:t>. </a:t>
            </a:r>
            <a:r>
              <a:rPr lang="de-DE" sz="2400" dirty="0" err="1">
                <a:ea typeface="Roboto Mono" pitchFamily="2" charset="0"/>
              </a:rPr>
              <a:t>If</a:t>
            </a:r>
            <a:r>
              <a:rPr lang="de-DE" sz="2400" dirty="0">
                <a:ea typeface="Roboto Mono" pitchFamily="2" charset="0"/>
              </a:rPr>
              <a:t> so, &lt;</a:t>
            </a:r>
            <a:r>
              <a:rPr lang="de-DE" sz="2400" dirty="0" err="1">
                <a:ea typeface="Roboto Mono" pitchFamily="2" charset="0"/>
              </a:rPr>
              <a:t>hsmvd</a:t>
            </a:r>
            <a:r>
              <a:rPr lang="de-DE" sz="2400" dirty="0">
                <a:ea typeface="Roboto Mono" pitchFamily="2" charset="0"/>
              </a:rPr>
              <a:t>&gt; </a:t>
            </a:r>
            <a:r>
              <a:rPr lang="de-DE" sz="2400" dirty="0" err="1">
                <a:ea typeface="Roboto Mono" pitchFamily="2" charset="0"/>
              </a:rPr>
              <a:t>is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true</a:t>
            </a:r>
            <a:r>
              <a:rPr lang="de-DE" sz="2400" dirty="0">
                <a:ea typeface="Roboto Mono" pitchFamily="2" charset="0"/>
              </a:rPr>
              <a:t> (1).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C791F8-2521-41EF-91A1-79BB66B36B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3600" dirty="0"/>
              <a:t>Status </a:t>
            </a:r>
            <a:r>
              <a:rPr lang="de-DE" sz="3600" dirty="0" err="1"/>
              <a:t>Notifier</a:t>
            </a:r>
            <a:endParaRPr lang="de-DE" sz="36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83E98DF-CD1B-4B64-88DF-39E364944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835" y="1450967"/>
            <a:ext cx="7212394" cy="37638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3AC44800-B8CB-40CC-8778-2C60DA7B3C0A}"/>
                  </a:ext>
                </a:extLst>
              </p14:cNvPr>
              <p14:cNvContentPartPr/>
              <p14:nvPr/>
            </p14:nvContentPartPr>
            <p14:xfrm>
              <a:off x="4354986" y="3109344"/>
              <a:ext cx="6270120" cy="222804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3AC44800-B8CB-40CC-8778-2C60DA7B3C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91986" y="3046704"/>
                <a:ext cx="6395760" cy="235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139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F5118A0-FC05-4C9D-9CAD-56DB87A53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2324" y="832657"/>
            <a:ext cx="10515600" cy="3649204"/>
          </a:xfrm>
        </p:spPr>
        <p:txBody>
          <a:bodyPr/>
          <a:lstStyle/>
          <a:p>
            <a:pPr marL="0" indent="0">
              <a:buNone/>
            </a:pPr>
            <a:r>
              <a:rPr lang="de-DE" sz="2400" dirty="0">
                <a:solidFill>
                  <a:srgbClr val="B2740E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de-DE" sz="2400" dirty="0" err="1">
                <a:solidFill>
                  <a:srgbClr val="B2740E"/>
                </a:solidFill>
                <a:latin typeface="Roboto Mono" pitchFamily="2" charset="0"/>
                <a:ea typeface="Roboto Mono" pitchFamily="2" charset="0"/>
              </a:rPr>
              <a:t>EyelinkAvoidWrongTriggers</a:t>
            </a:r>
            <a:endParaRPr lang="de-DE" sz="2400" dirty="0">
              <a:solidFill>
                <a:srgbClr val="00B050"/>
              </a:solidFill>
              <a:latin typeface="Roboto Mono" pitchFamily="2" charset="0"/>
              <a:ea typeface="Roboto Mono" pitchFamily="2" charset="0"/>
            </a:endParaRPr>
          </a:p>
          <a:p>
            <a:pPr marL="0" indent="0">
              <a:buNone/>
            </a:pP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 err="1">
                <a:ea typeface="Roboto Mono" pitchFamily="2" charset="0"/>
              </a:rPr>
              <a:t>Prevents</a:t>
            </a:r>
            <a:r>
              <a:rPr lang="de-DE" sz="2400" dirty="0">
                <a:ea typeface="Roboto Mono" pitchFamily="2" charset="0"/>
              </a:rPr>
              <a:t> EEG-trigger-</a:t>
            </a:r>
            <a:r>
              <a:rPr lang="de-DE" sz="2400" dirty="0" err="1">
                <a:ea typeface="Roboto Mono" pitchFamily="2" charset="0"/>
              </a:rPr>
              <a:t>mess</a:t>
            </a: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 err="1">
                <a:ea typeface="Roboto Mono" pitchFamily="2" charset="0"/>
              </a:rPr>
              <a:t>Should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be</a:t>
            </a:r>
            <a:r>
              <a:rPr lang="de-DE" sz="2400" dirty="0">
                <a:ea typeface="Roboto Mono" pitchFamily="2" charset="0"/>
              </a:rPr>
              <a:t> at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top </a:t>
            </a:r>
            <a:r>
              <a:rPr lang="de-DE" sz="2400" dirty="0" err="1">
                <a:ea typeface="Roboto Mono" pitchFamily="2" charset="0"/>
              </a:rPr>
              <a:t>of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your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b="1" u="sng" dirty="0">
                <a:ea typeface="Roboto Mono" pitchFamily="2" charset="0"/>
              </a:rPr>
              <a:t>non-</a:t>
            </a:r>
            <a:r>
              <a:rPr lang="de-DE" sz="2400" b="1" u="sng" dirty="0" err="1">
                <a:ea typeface="Roboto Mono" pitchFamily="2" charset="0"/>
              </a:rPr>
              <a:t>eyetracking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experiment</a:t>
            </a: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endParaRPr lang="de-DE" sz="2400" dirty="0">
              <a:ea typeface="Roboto Mono" pitchFamily="2" charset="0"/>
            </a:endParaRPr>
          </a:p>
          <a:p>
            <a:pPr marL="0" indent="0">
              <a:buNone/>
            </a:pPr>
            <a:r>
              <a:rPr lang="de-DE" sz="2400" dirty="0" err="1">
                <a:ea typeface="Roboto Mono" pitchFamily="2" charset="0"/>
              </a:rPr>
              <a:t>Does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this</a:t>
            </a:r>
            <a:r>
              <a:rPr lang="de-DE" sz="2400" dirty="0">
                <a:ea typeface="Roboto Mono" pitchFamily="2" charset="0"/>
              </a:rPr>
              <a:t>:</a:t>
            </a:r>
          </a:p>
          <a:p>
            <a:pPr>
              <a:buFontTx/>
              <a:buChar char="-"/>
            </a:pPr>
            <a:r>
              <a:rPr lang="de-DE" sz="2400" dirty="0">
                <a:ea typeface="Roboto Mono" pitchFamily="2" charset="0"/>
              </a:rPr>
              <a:t>Checks </a:t>
            </a:r>
            <a:r>
              <a:rPr lang="de-DE" sz="2400" dirty="0" err="1">
                <a:ea typeface="Roboto Mono" pitchFamily="2" charset="0"/>
              </a:rPr>
              <a:t>if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Eyelink</a:t>
            </a:r>
            <a:r>
              <a:rPr lang="de-DE" sz="2400" dirty="0">
                <a:ea typeface="Roboto Mono" pitchFamily="2" charset="0"/>
              </a:rPr>
              <a:t>-host </a:t>
            </a:r>
            <a:r>
              <a:rPr lang="de-DE" sz="2400" dirty="0" err="1">
                <a:ea typeface="Roboto Mono" pitchFamily="2" charset="0"/>
              </a:rPr>
              <a:t>pc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is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turned</a:t>
            </a:r>
            <a:r>
              <a:rPr lang="de-DE" sz="2400" dirty="0">
                <a:ea typeface="Roboto Mono" pitchFamily="2" charset="0"/>
              </a:rPr>
              <a:t> on</a:t>
            </a:r>
          </a:p>
          <a:p>
            <a:pPr>
              <a:buFontTx/>
              <a:buChar char="-"/>
            </a:pPr>
            <a:r>
              <a:rPr lang="de-DE" sz="2400" dirty="0" err="1">
                <a:ea typeface="Roboto Mono" pitchFamily="2" charset="0"/>
              </a:rPr>
              <a:t>Throws</a:t>
            </a:r>
            <a:r>
              <a:rPr lang="de-DE" sz="2400" dirty="0">
                <a:ea typeface="Roboto Mono" pitchFamily="2" charset="0"/>
              </a:rPr>
              <a:t> an </a:t>
            </a:r>
            <a:r>
              <a:rPr lang="de-DE" sz="2400" dirty="0" err="1">
                <a:ea typeface="Roboto Mono" pitchFamily="2" charset="0"/>
              </a:rPr>
              <a:t>error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if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that‘s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the</a:t>
            </a:r>
            <a:r>
              <a:rPr lang="de-DE" sz="2400" dirty="0">
                <a:ea typeface="Roboto Mono" pitchFamily="2" charset="0"/>
              </a:rPr>
              <a:t> </a:t>
            </a:r>
            <a:r>
              <a:rPr lang="de-DE" sz="2400" dirty="0" err="1">
                <a:ea typeface="Roboto Mono" pitchFamily="2" charset="0"/>
              </a:rPr>
              <a:t>case</a:t>
            </a:r>
            <a:endParaRPr lang="de-DE" sz="2400" dirty="0">
              <a:ea typeface="Roboto Mono" pitchFamily="2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C791F8-2521-41EF-91A1-79BB66B36B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3600" dirty="0"/>
              <a:t>TTL </a:t>
            </a:r>
            <a:r>
              <a:rPr lang="de-DE" sz="3600" dirty="0" err="1"/>
              <a:t>trigger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1080952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6F2454C-EA77-45A7-BFA7-A54F2C6AD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996170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‚</a:t>
            </a:r>
            <a:r>
              <a:rPr lang="de-DE" dirty="0" err="1"/>
              <a:t>eyelinkconnected</a:t>
            </a:r>
            <a:r>
              <a:rPr lang="de-DE" dirty="0"/>
              <a:t>‘ = </a:t>
            </a:r>
            <a:r>
              <a:rPr lang="de-DE" dirty="0" err="1"/>
              <a:t>boolean</a:t>
            </a:r>
            <a:r>
              <a:rPr lang="de-DE" dirty="0"/>
              <a:t> –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false</a:t>
            </a:r>
            <a:r>
              <a:rPr lang="de-DE" dirty="0"/>
              <a:t>, all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dummies</a:t>
            </a:r>
            <a:endParaRPr lang="de-DE" dirty="0"/>
          </a:p>
          <a:p>
            <a:pPr marL="0" indent="0">
              <a:buNone/>
            </a:pPr>
            <a:r>
              <a:rPr lang="de-DE" dirty="0" err="1"/>
              <a:t>Dummymode</a:t>
            </a:r>
            <a:r>
              <a:rPr lang="de-DE" dirty="0"/>
              <a:t> </a:t>
            </a:r>
            <a:r>
              <a:rPr lang="de-DE" dirty="0" err="1"/>
              <a:t>doesn‘t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, but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worth</a:t>
            </a:r>
            <a:r>
              <a:rPr lang="de-DE" dirty="0"/>
              <a:t> </a:t>
            </a:r>
            <a:r>
              <a:rPr lang="de-DE" dirty="0" err="1"/>
              <a:t>trying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8F251C-F56B-4FA1-9B03-435CAC86EAA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Para-meters</a:t>
            </a:r>
          </a:p>
        </p:txBody>
      </p:sp>
    </p:spTree>
    <p:extLst>
      <p:ext uri="{BB962C8B-B14F-4D97-AF65-F5344CB8AC3E}">
        <p14:creationId xmlns:p14="http://schemas.microsoft.com/office/powerpoint/2010/main" val="14643020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pinimg.com/originals/87/bb/16/87bb1697f1fa4ba3da936d212350722a.jpg">
            <a:extLst>
              <a:ext uri="{FF2B5EF4-FFF2-40B4-BE49-F238E27FC236}">
                <a16:creationId xmlns:a16="http://schemas.microsoft.com/office/drawing/2014/main" id="{759E34A7-8C75-41E8-86CB-E0537E70A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952" y="631231"/>
            <a:ext cx="5174481" cy="382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16C3A0-A947-4555-B867-8D083FC4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 </a:t>
            </a:r>
            <a:r>
              <a:rPr lang="de-DE" dirty="0" err="1"/>
              <a:t>Gaze</a:t>
            </a:r>
            <a:r>
              <a:rPr lang="de-DE" b="1" dirty="0" err="1">
                <a:solidFill>
                  <a:srgbClr val="323232"/>
                </a:solidFill>
              </a:rPr>
              <a:t>control</a:t>
            </a:r>
            <a:endParaRPr lang="de-DE" b="1" dirty="0">
              <a:solidFill>
                <a:srgbClr val="323232"/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A68FBA-E50F-4218-A3BB-AE3464CA8A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1D5FF26-96FD-4E85-9670-14396DE34FF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DIY</a:t>
            </a:r>
          </a:p>
        </p:txBody>
      </p:sp>
    </p:spTree>
    <p:extLst>
      <p:ext uri="{BB962C8B-B14F-4D97-AF65-F5344CB8AC3E}">
        <p14:creationId xmlns:p14="http://schemas.microsoft.com/office/powerpoint/2010/main" val="2333030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4E9614A-4FA8-4FBF-B736-2A9FC9418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2416046"/>
          </a:xfrm>
        </p:spPr>
        <p:txBody>
          <a:bodyPr/>
          <a:lstStyle/>
          <a:p>
            <a:r>
              <a:rPr lang="de-DE" dirty="0"/>
              <a:t>Open a terminal and </a:t>
            </a:r>
            <a:r>
              <a:rPr lang="de-DE" dirty="0" err="1"/>
              <a:t>run</a:t>
            </a:r>
            <a:r>
              <a:rPr lang="de-DE" dirty="0"/>
              <a:t> &gt;</a:t>
            </a:r>
            <a:r>
              <a:rPr lang="de-DE" dirty="0">
                <a:latin typeface="Roboto Mono" pitchFamily="2" charset="0"/>
                <a:ea typeface="Roboto Mono" pitchFamily="2" charset="0"/>
              </a:rPr>
              <a:t>ptb3-matlab</a:t>
            </a:r>
          </a:p>
          <a:p>
            <a:r>
              <a:rPr lang="de-DE" dirty="0">
                <a:ea typeface="Roboto Mono" pitchFamily="2" charset="0"/>
              </a:rPr>
              <a:t>Go </a:t>
            </a:r>
            <a:r>
              <a:rPr lang="de-DE" dirty="0" err="1">
                <a:ea typeface="Roboto Mono" pitchFamily="2" charset="0"/>
              </a:rPr>
              <a:t>to</a:t>
            </a:r>
            <a:r>
              <a:rPr lang="de-DE" dirty="0">
                <a:ea typeface="Roboto Mono" pitchFamily="2" charset="0"/>
              </a:rPr>
              <a:t> /</a:t>
            </a:r>
            <a:r>
              <a:rPr lang="de-DE" dirty="0" err="1">
                <a:ea typeface="Roboto Mono" pitchFamily="2" charset="0"/>
              </a:rPr>
              <a:t>home</a:t>
            </a:r>
            <a:r>
              <a:rPr lang="de-DE" dirty="0">
                <a:ea typeface="Roboto Mono" pitchFamily="2" charset="0"/>
              </a:rPr>
              <a:t>/</a:t>
            </a:r>
            <a:r>
              <a:rPr lang="de-DE" dirty="0" err="1">
                <a:ea typeface="Roboto Mono" pitchFamily="2" charset="0"/>
              </a:rPr>
              <a:t>tutorialbox</a:t>
            </a:r>
            <a:r>
              <a:rPr lang="de-DE" dirty="0">
                <a:ea typeface="Roboto Mono" pitchFamily="2" charset="0"/>
              </a:rPr>
              <a:t>/</a:t>
            </a:r>
            <a:r>
              <a:rPr lang="de-DE" dirty="0" err="1">
                <a:ea typeface="Roboto Mono" pitchFamily="2" charset="0"/>
              </a:rPr>
              <a:t>Documents</a:t>
            </a:r>
            <a:r>
              <a:rPr lang="de-DE" dirty="0">
                <a:ea typeface="Roboto Mono" pitchFamily="2" charset="0"/>
              </a:rPr>
              <a:t>/MATLAB/Tutorial/Task</a:t>
            </a:r>
          </a:p>
          <a:p>
            <a:r>
              <a:rPr lang="de-DE" dirty="0">
                <a:ea typeface="Roboto Mono" pitchFamily="2" charset="0"/>
              </a:rPr>
              <a:t>Start </a:t>
            </a:r>
            <a:r>
              <a:rPr lang="de-DE" dirty="0" err="1">
                <a:ea typeface="Roboto Mono" pitchFamily="2" charset="0"/>
              </a:rPr>
              <a:t>the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experiment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once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by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running</a:t>
            </a:r>
            <a:r>
              <a:rPr lang="de-DE" dirty="0">
                <a:ea typeface="Roboto Mono" pitchFamily="2" charset="0"/>
              </a:rPr>
              <a:t> &gt;</a:t>
            </a:r>
            <a:r>
              <a:rPr lang="de-DE" dirty="0" err="1">
                <a:latin typeface="Roboto Mono" pitchFamily="2" charset="0"/>
                <a:ea typeface="Roboto Mono" pitchFamily="2" charset="0"/>
              </a:rPr>
              <a:t>TutorialExperiment.m</a:t>
            </a:r>
            <a:endParaRPr lang="de-DE" dirty="0">
              <a:latin typeface="Roboto Mono" pitchFamily="2" charset="0"/>
              <a:ea typeface="Roboto Mono" pitchFamily="2" charset="0"/>
            </a:endParaRPr>
          </a:p>
          <a:p>
            <a:endParaRPr lang="de-DE" dirty="0">
              <a:ea typeface="Roboto Mono" pitchFamily="2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148E62-7C43-4BA4-A7B7-13CED1BCFF1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DIY</a:t>
            </a:r>
          </a:p>
        </p:txBody>
      </p:sp>
    </p:spTree>
    <p:extLst>
      <p:ext uri="{BB962C8B-B14F-4D97-AF65-F5344CB8AC3E}">
        <p14:creationId xmlns:p14="http://schemas.microsoft.com/office/powerpoint/2010/main" val="3715726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4E9614A-4FA8-4FBF-B736-2A9FC9418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4608441"/>
          </a:xfrm>
        </p:spPr>
        <p:txBody>
          <a:bodyPr/>
          <a:lstStyle/>
          <a:p>
            <a:r>
              <a:rPr lang="de-DE" dirty="0">
                <a:ea typeface="Roboto Mono" pitchFamily="2" charset="0"/>
              </a:rPr>
              <a:t>Add code </a:t>
            </a:r>
            <a:r>
              <a:rPr lang="de-DE" dirty="0" err="1">
                <a:ea typeface="Roboto Mono" pitchFamily="2" charset="0"/>
              </a:rPr>
              <a:t>to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start</a:t>
            </a:r>
            <a:r>
              <a:rPr lang="de-DE" dirty="0">
                <a:ea typeface="Roboto Mono" pitchFamily="2" charset="0"/>
              </a:rPr>
              <a:t> and </a:t>
            </a:r>
            <a:r>
              <a:rPr lang="de-DE" dirty="0" err="1">
                <a:ea typeface="Roboto Mono" pitchFamily="2" charset="0"/>
              </a:rPr>
              <a:t>stop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the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Eyelink</a:t>
            </a:r>
            <a:endParaRPr lang="de-DE" dirty="0">
              <a:ea typeface="Roboto Mono" pitchFamily="2" charset="0"/>
            </a:endParaRPr>
          </a:p>
          <a:p>
            <a:r>
              <a:rPr lang="de-DE" dirty="0">
                <a:ea typeface="Roboto Mono" pitchFamily="2" charset="0"/>
              </a:rPr>
              <a:t>Display „</a:t>
            </a:r>
            <a:r>
              <a:rPr lang="de-DE" dirty="0" err="1">
                <a:ea typeface="Roboto Mono" pitchFamily="2" charset="0"/>
              </a:rPr>
              <a:t>Ruebezahl</a:t>
            </a:r>
            <a:r>
              <a:rPr lang="de-DE" dirty="0">
                <a:ea typeface="Roboto Mono" pitchFamily="2" charset="0"/>
              </a:rPr>
              <a:t>“ </a:t>
            </a:r>
            <a:r>
              <a:rPr lang="de-DE" dirty="0" err="1">
                <a:ea typeface="Roboto Mono" pitchFamily="2" charset="0"/>
              </a:rPr>
              <a:t>as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status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message</a:t>
            </a:r>
            <a:r>
              <a:rPr lang="de-DE" dirty="0">
                <a:ea typeface="Roboto Mono" pitchFamily="2" charset="0"/>
              </a:rPr>
              <a:t>, </a:t>
            </a:r>
            <a:r>
              <a:rPr lang="de-DE" dirty="0" err="1">
                <a:ea typeface="Roboto Mono" pitchFamily="2" charset="0"/>
              </a:rPr>
              <a:t>right</a:t>
            </a:r>
            <a:r>
              <a:rPr lang="de-DE" dirty="0">
                <a:ea typeface="Roboto Mono" pitchFamily="2" charset="0"/>
              </a:rPr>
              <a:t> after </a:t>
            </a:r>
            <a:r>
              <a:rPr lang="de-DE" dirty="0" err="1">
                <a:ea typeface="Roboto Mono" pitchFamily="2" charset="0"/>
              </a:rPr>
              <a:t>EyelinkStart</a:t>
            </a:r>
            <a:endParaRPr lang="de-DE" dirty="0">
              <a:ea typeface="Roboto Mono" pitchFamily="2" charset="0"/>
            </a:endParaRPr>
          </a:p>
          <a:p>
            <a:r>
              <a:rPr lang="de-DE" dirty="0">
                <a:ea typeface="Roboto Mono" pitchFamily="2" charset="0"/>
              </a:rPr>
              <a:t>Display </a:t>
            </a:r>
            <a:r>
              <a:rPr lang="de-DE" dirty="0" err="1">
                <a:ea typeface="Roboto Mono" pitchFamily="2" charset="0"/>
              </a:rPr>
              <a:t>the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current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trial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number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as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status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message</a:t>
            </a:r>
            <a:endParaRPr lang="de-DE" dirty="0">
              <a:ea typeface="Roboto Mono" pitchFamily="2" charset="0"/>
            </a:endParaRPr>
          </a:p>
          <a:p>
            <a:r>
              <a:rPr lang="de-DE" dirty="0" err="1">
                <a:ea typeface="Roboto Mono" pitchFamily="2" charset="0"/>
              </a:rPr>
              <a:t>Recalibrate</a:t>
            </a:r>
            <a:r>
              <a:rPr lang="de-DE" dirty="0">
                <a:ea typeface="Roboto Mono" pitchFamily="2" charset="0"/>
              </a:rPr>
              <a:t> after </a:t>
            </a:r>
            <a:r>
              <a:rPr lang="de-DE" dirty="0" err="1">
                <a:ea typeface="Roboto Mono" pitchFamily="2" charset="0"/>
              </a:rPr>
              <a:t>each</a:t>
            </a:r>
            <a:r>
              <a:rPr lang="de-DE" dirty="0">
                <a:ea typeface="Roboto Mono" pitchFamily="2" charset="0"/>
              </a:rPr>
              <a:t> break.</a:t>
            </a:r>
          </a:p>
          <a:p>
            <a:r>
              <a:rPr lang="de-DE" dirty="0">
                <a:ea typeface="Roboto Mono" pitchFamily="2" charset="0"/>
              </a:rPr>
              <a:t>Control </a:t>
            </a:r>
            <a:r>
              <a:rPr lang="de-DE" dirty="0" err="1">
                <a:ea typeface="Roboto Mono" pitchFamily="2" charset="0"/>
              </a:rPr>
              <a:t>that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subjects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look</a:t>
            </a:r>
            <a:r>
              <a:rPr lang="de-DE" dirty="0">
                <a:ea typeface="Roboto Mono" pitchFamily="2" charset="0"/>
              </a:rPr>
              <a:t> at </a:t>
            </a:r>
            <a:r>
              <a:rPr lang="de-DE" dirty="0" err="1">
                <a:ea typeface="Roboto Mono" pitchFamily="2" charset="0"/>
              </a:rPr>
              <a:t>the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fixation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symbol</a:t>
            </a:r>
            <a:r>
              <a:rPr lang="de-DE" dirty="0">
                <a:ea typeface="Roboto Mono" pitchFamily="2" charset="0"/>
              </a:rPr>
              <a:t>.</a:t>
            </a:r>
          </a:p>
          <a:p>
            <a:r>
              <a:rPr lang="de-DE" dirty="0">
                <a:ea typeface="Roboto Mono" pitchFamily="2" charset="0"/>
              </a:rPr>
              <a:t>Send „</a:t>
            </a:r>
            <a:r>
              <a:rPr lang="de-DE" dirty="0" err="1">
                <a:ea typeface="Roboto Mono" pitchFamily="2" charset="0"/>
              </a:rPr>
              <a:t>triggers</a:t>
            </a:r>
            <a:r>
              <a:rPr lang="de-DE" dirty="0">
                <a:ea typeface="Roboto Mono" pitchFamily="2" charset="0"/>
              </a:rPr>
              <a:t>“ (i.e., </a:t>
            </a:r>
            <a:r>
              <a:rPr lang="de-DE" dirty="0" err="1">
                <a:ea typeface="Roboto Mono" pitchFamily="2" charset="0"/>
              </a:rPr>
              <a:t>messages</a:t>
            </a:r>
            <a:r>
              <a:rPr lang="de-DE" dirty="0">
                <a:ea typeface="Roboto Mono" pitchFamily="2" charset="0"/>
              </a:rPr>
              <a:t>) after all relevant </a:t>
            </a:r>
            <a:r>
              <a:rPr lang="de-DE" dirty="0" err="1">
                <a:ea typeface="Roboto Mono" pitchFamily="2" charset="0"/>
              </a:rPr>
              <a:t>flips</a:t>
            </a:r>
            <a:r>
              <a:rPr lang="de-DE" dirty="0">
                <a:ea typeface="Roboto Mono" pitchFamily="2" charset="0"/>
              </a:rPr>
              <a:t>.</a:t>
            </a:r>
          </a:p>
          <a:p>
            <a:r>
              <a:rPr lang="de-DE" dirty="0">
                <a:ea typeface="Roboto Mono" pitchFamily="2" charset="0"/>
              </a:rPr>
              <a:t>Store </a:t>
            </a:r>
            <a:r>
              <a:rPr lang="de-DE" dirty="0" err="1">
                <a:ea typeface="Roboto Mono" pitchFamily="2" charset="0"/>
              </a:rPr>
              <a:t>the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resulting</a:t>
            </a:r>
            <a:r>
              <a:rPr lang="de-DE" dirty="0">
                <a:ea typeface="Roboto Mono" pitchFamily="2" charset="0"/>
              </a:rPr>
              <a:t> behavioral </a:t>
            </a:r>
            <a:r>
              <a:rPr lang="de-DE" dirty="0" err="1">
                <a:ea typeface="Roboto Mono" pitchFamily="2" charset="0"/>
              </a:rPr>
              <a:t>data</a:t>
            </a:r>
            <a:r>
              <a:rPr lang="de-DE" dirty="0">
                <a:ea typeface="Roboto Mono" pitchFamily="2" charset="0"/>
              </a:rPr>
              <a:t> in </a:t>
            </a:r>
            <a:r>
              <a:rPr lang="de-DE" dirty="0" err="1">
                <a:ea typeface="Roboto Mono" pitchFamily="2" charset="0"/>
              </a:rPr>
              <a:t>the</a:t>
            </a:r>
            <a:r>
              <a:rPr lang="de-DE" dirty="0">
                <a:ea typeface="Roboto Mono" pitchFamily="2" charset="0"/>
              </a:rPr>
              <a:t> .</a:t>
            </a:r>
            <a:r>
              <a:rPr lang="de-DE" dirty="0" err="1">
                <a:ea typeface="Roboto Mono" pitchFamily="2" charset="0"/>
              </a:rPr>
              <a:t>edf</a:t>
            </a:r>
            <a:endParaRPr lang="de-DE" dirty="0">
              <a:ea typeface="Roboto Mono" pitchFamily="2" charset="0"/>
            </a:endParaRPr>
          </a:p>
          <a:p>
            <a:endParaRPr lang="de-DE" dirty="0">
              <a:ea typeface="Roboto Mono" pitchFamily="2" charset="0"/>
            </a:endParaRPr>
          </a:p>
          <a:p>
            <a:r>
              <a:rPr lang="de-DE" dirty="0" err="1">
                <a:ea typeface="Roboto Mono" pitchFamily="2" charset="0"/>
              </a:rPr>
              <a:t>If</a:t>
            </a:r>
            <a:r>
              <a:rPr lang="de-DE" dirty="0">
                <a:ea typeface="Roboto Mono" pitchFamily="2" charset="0"/>
              </a:rPr>
              <a:t> time: </a:t>
            </a:r>
            <a:r>
              <a:rPr lang="de-DE" dirty="0" err="1">
                <a:ea typeface="Roboto Mono" pitchFamily="2" charset="0"/>
              </a:rPr>
              <a:t>try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to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make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the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target‘s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position</a:t>
            </a:r>
            <a:r>
              <a:rPr lang="de-DE" dirty="0">
                <a:ea typeface="Roboto Mono" pitchFamily="2" charset="0"/>
              </a:rPr>
              <a:t> gaze-</a:t>
            </a:r>
            <a:r>
              <a:rPr lang="de-DE" dirty="0" err="1">
                <a:ea typeface="Roboto Mono" pitchFamily="2" charset="0"/>
              </a:rPr>
              <a:t>dependent</a:t>
            </a:r>
            <a:endParaRPr lang="de-DE" dirty="0">
              <a:ea typeface="Roboto Mono" pitchFamily="2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148E62-7C43-4BA4-A7B7-13CED1BCFF1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DIY</a:t>
            </a:r>
          </a:p>
        </p:txBody>
      </p:sp>
    </p:spTree>
    <p:extLst>
      <p:ext uri="{BB962C8B-B14F-4D97-AF65-F5344CB8AC3E}">
        <p14:creationId xmlns:p14="http://schemas.microsoft.com/office/powerpoint/2010/main" val="2536092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6A2E04-1A0D-4C9E-9279-2387F1887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EL1000+ </a:t>
            </a:r>
            <a:r>
              <a:rPr lang="de-DE" dirty="0" err="1"/>
              <a:t>work</a:t>
            </a:r>
            <a:r>
              <a:rPr lang="de-DE" dirty="0"/>
              <a:t>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9D44140-AF8F-4FF0-9787-6EE274E21C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8E4D2AD-D6C3-49D8-8337-1D7F992CD7A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b="0" dirty="0" err="1"/>
              <a:t>Eyelink</a:t>
            </a:r>
            <a:endParaRPr lang="de-DE" b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AD2F52D-D190-47CC-A1CD-5D31493F7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982" y="627578"/>
            <a:ext cx="3902263" cy="291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7976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7F9BFF-83FF-4E6C-AA6C-4CC1676FD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1D6879-70F7-4FD1-A1CA-C16B2EF46A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E7EFE4C-3A70-4FA2-9A55-B1282B9EFE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b="0" dirty="0" err="1"/>
              <a:t>Analyze</a:t>
            </a:r>
            <a:endParaRPr lang="de-DE" b="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98F57F4-9C71-4B8B-A2E6-20CEC5094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153" y="701932"/>
            <a:ext cx="5733170" cy="28527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07413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9C0DEA1-8D1E-4426-84D0-C37482E7D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5004960"/>
          </a:xfrm>
        </p:spPr>
        <p:txBody>
          <a:bodyPr/>
          <a:lstStyle/>
          <a:p>
            <a:r>
              <a:rPr lang="de-DE" dirty="0" err="1"/>
              <a:t>Coregistration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EEG </a:t>
            </a:r>
            <a:r>
              <a:rPr lang="de-DE" dirty="0" err="1"/>
              <a:t>data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Fixation </a:t>
            </a:r>
            <a:r>
              <a:rPr lang="de-DE" dirty="0" err="1"/>
              <a:t>Related</a:t>
            </a:r>
            <a:r>
              <a:rPr lang="de-DE" dirty="0"/>
              <a:t> Potentials </a:t>
            </a:r>
            <a:r>
              <a:rPr lang="de-DE" dirty="0">
                <a:sym typeface="Wingdings" panose="05000000000000000000" pitchFamily="2" charset="2"/>
              </a:rPr>
              <a:t> follow EYE-EEG/Elektro-Pipe</a:t>
            </a:r>
          </a:p>
          <a:p>
            <a:r>
              <a:rPr lang="de-DE" dirty="0" err="1">
                <a:sym typeface="Wingdings" panose="05000000000000000000" pitchFamily="2" charset="2"/>
              </a:rPr>
              <a:t>Pupil</a:t>
            </a:r>
            <a:r>
              <a:rPr lang="de-DE" dirty="0">
                <a:sym typeface="Wingdings" panose="05000000000000000000" pitchFamily="2" charset="2"/>
              </a:rPr>
              <a:t> Dilation</a:t>
            </a:r>
          </a:p>
          <a:p>
            <a:r>
              <a:rPr lang="de-DE" dirty="0" err="1">
                <a:sym typeface="Wingdings" panose="05000000000000000000" pitchFamily="2" charset="2"/>
              </a:rPr>
              <a:t>Saccades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 err="1">
                <a:sym typeface="Wingdings" panose="05000000000000000000" pitchFamily="2" charset="2"/>
              </a:rPr>
              <a:t>Fixations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 err="1">
                <a:sym typeface="Wingdings" panose="05000000000000000000" pitchFamily="2" charset="2"/>
              </a:rPr>
              <a:t>Gazepaths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…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Most </a:t>
            </a:r>
            <a:r>
              <a:rPr lang="de-DE" dirty="0" err="1">
                <a:sym typeface="Wingdings" panose="05000000000000000000" pitchFamily="2" charset="2"/>
              </a:rPr>
              <a:t>stuff</a:t>
            </a:r>
            <a:r>
              <a:rPr lang="de-DE" dirty="0">
                <a:sym typeface="Wingdings" panose="05000000000000000000" pitchFamily="2" charset="2"/>
              </a:rPr>
              <a:t> possible after </a:t>
            </a:r>
            <a:r>
              <a:rPr lang="de-DE" dirty="0" err="1">
                <a:sym typeface="Wingdings" panose="05000000000000000000" pitchFamily="2" charset="2"/>
              </a:rPr>
              <a:t>following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template</a:t>
            </a:r>
            <a:r>
              <a:rPr lang="de-DE" dirty="0">
                <a:sym typeface="Wingdings" panose="05000000000000000000" pitchFamily="2" charset="2"/>
              </a:rPr>
              <a:t>…</a:t>
            </a:r>
            <a:endParaRPr lang="de-DE" dirty="0"/>
          </a:p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E99C6C-C3B3-4D25-A1ED-AF496419DE4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3600" dirty="0" err="1"/>
              <a:t>What‘s</a:t>
            </a:r>
            <a:r>
              <a:rPr lang="de-DE" sz="3600" dirty="0"/>
              <a:t> possible?</a:t>
            </a:r>
          </a:p>
        </p:txBody>
      </p:sp>
    </p:spTree>
    <p:extLst>
      <p:ext uri="{BB962C8B-B14F-4D97-AF65-F5344CB8AC3E}">
        <p14:creationId xmlns:p14="http://schemas.microsoft.com/office/powerpoint/2010/main" val="30590218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16E9FE-B50D-4766-B0D8-18F5CAE46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3098284"/>
          </a:xfrm>
        </p:spPr>
        <p:txBody>
          <a:bodyPr/>
          <a:lstStyle/>
          <a:p>
            <a:r>
              <a:rPr lang="de-DE" dirty="0">
                <a:solidFill>
                  <a:schemeClr val="accent2"/>
                </a:solidFill>
                <a:latin typeface="Roboto Mono" pitchFamily="2" charset="0"/>
                <a:ea typeface="Roboto Mono" pitchFamily="2" charset="0"/>
              </a:rPr>
              <a:t>edf2asc</a:t>
            </a:r>
            <a:r>
              <a:rPr lang="de-DE" dirty="0"/>
              <a:t>: 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terminal (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devpack</a:t>
            </a:r>
            <a:r>
              <a:rPr lang="de-DE" dirty="0"/>
              <a:t>)</a:t>
            </a:r>
          </a:p>
          <a:p>
            <a:r>
              <a:rPr lang="de-DE" dirty="0"/>
              <a:t>EYE-EEG</a:t>
            </a:r>
          </a:p>
          <a:p>
            <a:pPr lvl="1"/>
            <a:r>
              <a:rPr lang="de-DE" dirty="0" err="1">
                <a:solidFill>
                  <a:schemeClr val="accent2"/>
                </a:solidFill>
                <a:latin typeface="Roboto Mono" pitchFamily="2" charset="0"/>
                <a:ea typeface="Roboto Mono" pitchFamily="2" charset="0"/>
              </a:rPr>
              <a:t>parseyelink</a:t>
            </a:r>
            <a:r>
              <a:rPr lang="de-DE" dirty="0">
                <a:solidFill>
                  <a:schemeClr val="accent6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de-DE" i="1" dirty="0" err="1">
                <a:latin typeface="Roboto Mono" pitchFamily="2" charset="0"/>
                <a:ea typeface="Roboto Mono" pitchFamily="2" charset="0"/>
              </a:rPr>
              <a:t>file.asc</a:t>
            </a:r>
            <a:r>
              <a:rPr lang="de-DE" dirty="0">
                <a:solidFill>
                  <a:schemeClr val="accent6"/>
                </a:solidFill>
                <a:latin typeface="Roboto Mono" pitchFamily="2" charset="0"/>
                <a:ea typeface="Roboto Mono" pitchFamily="2" charset="0"/>
              </a:rPr>
              <a:t>)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 </a:t>
            </a:r>
            <a:r>
              <a:rPr lang="de-DE" dirty="0" err="1">
                <a:sym typeface="Wingdings" panose="05000000000000000000" pitchFamily="2" charset="2"/>
              </a:rPr>
              <a:t>converts</a:t>
            </a:r>
            <a:r>
              <a:rPr lang="de-DE" dirty="0">
                <a:sym typeface="Wingdings" panose="05000000000000000000" pitchFamily="2" charset="2"/>
              </a:rPr>
              <a:t> .</a:t>
            </a:r>
            <a:r>
              <a:rPr lang="de-DE" dirty="0" err="1">
                <a:sym typeface="Wingdings" panose="05000000000000000000" pitchFamily="2" charset="2"/>
              </a:rPr>
              <a:t>asc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.</a:t>
            </a:r>
            <a:r>
              <a:rPr lang="de-DE" dirty="0" err="1">
                <a:sym typeface="Wingdings" panose="05000000000000000000" pitchFamily="2" charset="2"/>
              </a:rPr>
              <a:t>mat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 err="1">
                <a:solidFill>
                  <a:schemeClr val="accent2"/>
                </a:solidFill>
                <a:latin typeface="Roboto Mono" pitchFamily="2" charset="0"/>
                <a:ea typeface="Roboto Mono" pitchFamily="2" charset="0"/>
              </a:rPr>
              <a:t>pop_importeyetracker</a:t>
            </a:r>
            <a:r>
              <a:rPr lang="de-DE" dirty="0">
                <a:solidFill>
                  <a:schemeClr val="accent6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de-DE" i="1" dirty="0">
                <a:latin typeface="Roboto Mono" pitchFamily="2" charset="0"/>
                <a:ea typeface="Roboto Mono" pitchFamily="2" charset="0"/>
              </a:rPr>
              <a:t>EEG, </a:t>
            </a:r>
            <a:r>
              <a:rPr lang="de-DE" i="1" dirty="0" err="1">
                <a:latin typeface="Roboto Mono" pitchFamily="2" charset="0"/>
                <a:ea typeface="Roboto Mono" pitchFamily="2" charset="0"/>
              </a:rPr>
              <a:t>file.asc</a:t>
            </a:r>
            <a:r>
              <a:rPr lang="de-DE" dirty="0">
                <a:solidFill>
                  <a:schemeClr val="accent6"/>
                </a:solidFill>
                <a:latin typeface="Roboto Mono" pitchFamily="2" charset="0"/>
                <a:ea typeface="Roboto Mono" pitchFamily="2" charset="0"/>
              </a:rPr>
              <a:t>)</a:t>
            </a:r>
            <a:r>
              <a:rPr lang="de-DE" dirty="0"/>
              <a:t>  </a:t>
            </a:r>
            <a:r>
              <a:rPr lang="de-DE" dirty="0">
                <a:sym typeface="Wingdings" panose="05000000000000000000" pitchFamily="2" charset="2"/>
              </a:rPr>
              <a:t> </a:t>
            </a:r>
            <a:r>
              <a:rPr lang="de-DE" dirty="0" err="1">
                <a:sym typeface="Wingdings" panose="05000000000000000000" pitchFamily="2" charset="2"/>
              </a:rPr>
              <a:t>coregistration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Elektro-Pipe</a:t>
            </a:r>
          </a:p>
          <a:p>
            <a:pPr lvl="1"/>
            <a:r>
              <a:rPr lang="de-DE" dirty="0" err="1">
                <a:solidFill>
                  <a:schemeClr val="accent2"/>
                </a:solidFill>
                <a:latin typeface="Roboto Mono" pitchFamily="2" charset="0"/>
                <a:ea typeface="Roboto Mono" pitchFamily="2" charset="0"/>
                <a:sym typeface="Wingdings" panose="05000000000000000000" pitchFamily="2" charset="2"/>
              </a:rPr>
              <a:t>func_importEye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combines</a:t>
            </a:r>
            <a:r>
              <a:rPr lang="de-DE" dirty="0">
                <a:sym typeface="Wingdings" panose="05000000000000000000" pitchFamily="2" charset="2"/>
              </a:rPr>
              <a:t> all </a:t>
            </a:r>
            <a:r>
              <a:rPr lang="de-DE" dirty="0" err="1">
                <a:sym typeface="Wingdings" panose="05000000000000000000" pitchFamily="2" charset="2"/>
              </a:rPr>
              <a:t>three</a:t>
            </a:r>
            <a:r>
              <a:rPr lang="de-DE" dirty="0">
                <a:sym typeface="Wingdings" panose="05000000000000000000" pitchFamily="2" charset="2"/>
              </a:rPr>
              <a:t> and </a:t>
            </a:r>
            <a:r>
              <a:rPr lang="de-DE" dirty="0" err="1">
                <a:sym typeface="Wingdings" panose="05000000000000000000" pitchFamily="2" charset="2"/>
              </a:rPr>
              <a:t>plots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quality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 err="1">
                <a:sym typeface="Wingdings" panose="05000000000000000000" pitchFamily="2" charset="2"/>
              </a:rPr>
              <a:t>Called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>
                <a:solidFill>
                  <a:schemeClr val="accent2"/>
                </a:solidFill>
                <a:latin typeface="Roboto Mono" pitchFamily="2" charset="0"/>
                <a:ea typeface="Roboto Mono" pitchFamily="2" charset="0"/>
                <a:sym typeface="Wingdings" panose="05000000000000000000" pitchFamily="2" charset="2"/>
              </a:rPr>
              <a:t>prep01_preproc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CBA413-6385-49AC-AEAF-7C005A75E59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Parse</a:t>
            </a:r>
          </a:p>
          <a:p>
            <a:r>
              <a:rPr lang="de-DE" dirty="0" err="1"/>
              <a:t>Matlab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54717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2B6B94D-FF7D-4F31-A6AF-A50B83064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3614323"/>
          </a:xfrm>
        </p:spPr>
        <p:txBody>
          <a:bodyPr/>
          <a:lstStyle/>
          <a:p>
            <a:r>
              <a:rPr lang="de-DE" dirty="0"/>
              <a:t>Jason </a:t>
            </a:r>
            <a:r>
              <a:rPr lang="de-DE" dirty="0" err="1"/>
              <a:t>Hubbard‘s</a:t>
            </a:r>
            <a:r>
              <a:rPr lang="de-DE" dirty="0"/>
              <a:t> </a:t>
            </a:r>
            <a:r>
              <a:rPr lang="de-DE" dirty="0" err="1">
                <a:solidFill>
                  <a:schemeClr val="accent2"/>
                </a:solidFill>
                <a:latin typeface="Roboto Mono" pitchFamily="2" charset="0"/>
                <a:ea typeface="Roboto Mono" pitchFamily="2" charset="0"/>
              </a:rPr>
              <a:t>edfr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uses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the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devpack‘s</a:t>
            </a:r>
            <a:r>
              <a:rPr lang="de-DE" dirty="0">
                <a:ea typeface="Roboto Mono" pitchFamily="2" charset="0"/>
              </a:rPr>
              <a:t> C++ code </a:t>
            </a:r>
            <a:r>
              <a:rPr lang="de-DE" dirty="0" err="1">
                <a:ea typeface="Roboto Mono" pitchFamily="2" charset="0"/>
              </a:rPr>
              <a:t>directly</a:t>
            </a:r>
            <a:endParaRPr lang="de-DE" dirty="0">
              <a:ea typeface="Roboto Mono" pitchFamily="2" charset="0"/>
            </a:endParaRPr>
          </a:p>
          <a:p>
            <a:pPr lvl="1"/>
            <a:r>
              <a:rPr lang="de-DE" dirty="0" err="1">
                <a:ea typeface="Roboto Mono" pitchFamily="2" charset="0"/>
              </a:rPr>
              <a:t>No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need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for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>
                <a:solidFill>
                  <a:schemeClr val="accent2"/>
                </a:solidFill>
                <a:latin typeface="Roboto Mono" pitchFamily="2" charset="0"/>
                <a:ea typeface="Roboto Mono" pitchFamily="2" charset="0"/>
              </a:rPr>
              <a:t>edf2asc</a:t>
            </a:r>
          </a:p>
          <a:p>
            <a:pPr lvl="1"/>
            <a:r>
              <a:rPr lang="de-DE" dirty="0">
                <a:ea typeface="Roboto Mono" pitchFamily="2" charset="0"/>
              </a:rPr>
              <a:t>Most sophisticated </a:t>
            </a:r>
            <a:r>
              <a:rPr lang="de-DE" dirty="0" err="1">
                <a:ea typeface="Roboto Mono" pitchFamily="2" charset="0"/>
              </a:rPr>
              <a:t>package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for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parsing</a:t>
            </a:r>
            <a:r>
              <a:rPr lang="de-DE" dirty="0">
                <a:ea typeface="Roboto Mono" pitchFamily="2" charset="0"/>
              </a:rPr>
              <a:t> (</a:t>
            </a:r>
            <a:r>
              <a:rPr lang="de-DE" dirty="0" err="1">
                <a:ea typeface="Roboto Mono" pitchFamily="2" charset="0"/>
              </a:rPr>
              <a:t>afaik</a:t>
            </a:r>
            <a:r>
              <a:rPr lang="de-DE" dirty="0">
                <a:ea typeface="Roboto Mono" pitchFamily="2" charset="0"/>
              </a:rPr>
              <a:t>)</a:t>
            </a:r>
          </a:p>
          <a:p>
            <a:pPr lvl="1"/>
            <a:r>
              <a:rPr lang="de-DE" dirty="0" err="1">
                <a:latin typeface="Roboto Mono" pitchFamily="2" charset="0"/>
                <a:ea typeface="Roboto Mono" pitchFamily="2" charset="0"/>
              </a:rPr>
              <a:t>edf.all</a:t>
            </a:r>
            <a:r>
              <a:rPr lang="de-DE" dirty="0">
                <a:latin typeface="Roboto Mono" pitchFamily="2" charset="0"/>
                <a:ea typeface="Roboto Mono" pitchFamily="2" charset="0"/>
              </a:rPr>
              <a:t>(), </a:t>
            </a:r>
            <a:r>
              <a:rPr lang="de-DE" dirty="0" err="1">
                <a:latin typeface="Roboto Mono" pitchFamily="2" charset="0"/>
                <a:ea typeface="Roboto Mono" pitchFamily="2" charset="0"/>
              </a:rPr>
              <a:t>edf.recordings</a:t>
            </a:r>
            <a:r>
              <a:rPr lang="de-DE" dirty="0">
                <a:latin typeface="Roboto Mono" pitchFamily="2" charset="0"/>
                <a:ea typeface="Roboto Mono" pitchFamily="2" charset="0"/>
              </a:rPr>
              <a:t>(), </a:t>
            </a:r>
            <a:r>
              <a:rPr lang="de-DE" dirty="0" err="1">
                <a:latin typeface="Roboto Mono" pitchFamily="2" charset="0"/>
                <a:ea typeface="Roboto Mono" pitchFamily="2" charset="0"/>
              </a:rPr>
              <a:t>edf.events</a:t>
            </a:r>
            <a:r>
              <a:rPr lang="de-DE" dirty="0">
                <a:latin typeface="Roboto Mono" pitchFamily="2" charset="0"/>
                <a:ea typeface="Roboto Mono" pitchFamily="2" charset="0"/>
              </a:rPr>
              <a:t>()</a:t>
            </a:r>
          </a:p>
          <a:p>
            <a:pPr lvl="1"/>
            <a:r>
              <a:rPr lang="de-DE" dirty="0">
                <a:ea typeface="Roboto Mono" pitchFamily="2" charset="0"/>
              </a:rPr>
              <a:t>= ET-</a:t>
            </a:r>
            <a:r>
              <a:rPr lang="de-DE" dirty="0" err="1">
                <a:ea typeface="Roboto Mono" pitchFamily="2" charset="0"/>
              </a:rPr>
              <a:t>data</a:t>
            </a:r>
            <a:r>
              <a:rPr lang="de-DE" dirty="0">
                <a:ea typeface="Roboto Mono" pitchFamily="2" charset="0"/>
              </a:rPr>
              <a:t>, Header, TTL</a:t>
            </a:r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6068F9-3A47-4397-A2BF-9D3740F34EC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Parse R</a:t>
            </a:r>
          </a:p>
        </p:txBody>
      </p:sp>
    </p:spTree>
    <p:extLst>
      <p:ext uri="{BB962C8B-B14F-4D97-AF65-F5344CB8AC3E}">
        <p14:creationId xmlns:p14="http://schemas.microsoft.com/office/powerpoint/2010/main" val="17558314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6D894B4-3BB4-45FA-A8B9-F46207554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4646400"/>
          </a:xfrm>
        </p:spPr>
        <p:txBody>
          <a:bodyPr/>
          <a:lstStyle/>
          <a:p>
            <a:r>
              <a:rPr lang="de-DE" dirty="0"/>
              <a:t>Open </a:t>
            </a:r>
            <a:r>
              <a:rPr lang="de-DE" dirty="0" err="1"/>
              <a:t>Rstudio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VirtualBox</a:t>
            </a:r>
          </a:p>
          <a:p>
            <a:r>
              <a:rPr lang="de-DE" dirty="0" err="1"/>
              <a:t>You‘ll</a:t>
            </a:r>
            <a:r>
              <a:rPr lang="de-DE" dirty="0"/>
              <a:t> find a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</a:t>
            </a:r>
            <a:r>
              <a:rPr lang="de-DE" dirty="0" err="1">
                <a:latin typeface="Roboto Mono" pitchFamily="2" charset="0"/>
                <a:ea typeface="Roboto Mono" pitchFamily="2" charset="0"/>
              </a:rPr>
              <a:t>tutorial_preprocEDF.R</a:t>
            </a:r>
            <a:endParaRPr lang="de-DE" dirty="0">
              <a:latin typeface="Roboto Mono" pitchFamily="2" charset="0"/>
              <a:ea typeface="Roboto Mono" pitchFamily="2" charset="0"/>
            </a:endParaRPr>
          </a:p>
          <a:p>
            <a:r>
              <a:rPr lang="de-DE" dirty="0" err="1">
                <a:ea typeface="Roboto Mono" pitchFamily="2" charset="0"/>
              </a:rPr>
              <a:t>Let‘s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first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walk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through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that</a:t>
            </a:r>
            <a:r>
              <a:rPr lang="de-DE" dirty="0">
                <a:ea typeface="Roboto Mono" pitchFamily="2" charset="0"/>
              </a:rPr>
              <a:t>…</a:t>
            </a:r>
          </a:p>
          <a:p>
            <a:endParaRPr lang="de-DE" dirty="0">
              <a:ea typeface="Roboto Mono" pitchFamily="2" charset="0"/>
            </a:endParaRPr>
          </a:p>
          <a:p>
            <a:endParaRPr lang="de-DE" dirty="0">
              <a:ea typeface="Roboto Mono" pitchFamily="2" charset="0"/>
            </a:endParaRPr>
          </a:p>
          <a:p>
            <a:r>
              <a:rPr lang="de-DE" dirty="0">
                <a:ea typeface="Roboto Mono" pitchFamily="2" charset="0"/>
              </a:rPr>
              <a:t>Challenge:</a:t>
            </a:r>
          </a:p>
          <a:p>
            <a:pPr lvl="1"/>
            <a:r>
              <a:rPr lang="de-DE" dirty="0">
                <a:ea typeface="Roboto Mono" pitchFamily="2" charset="0"/>
              </a:rPr>
              <a:t>Set </a:t>
            </a:r>
            <a:r>
              <a:rPr lang="de-DE" dirty="0" err="1">
                <a:ea typeface="Roboto Mono" pitchFamily="2" charset="0"/>
              </a:rPr>
              <a:t>the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output</a:t>
            </a:r>
            <a:r>
              <a:rPr lang="de-DE" dirty="0">
                <a:ea typeface="Roboto Mono" pitchFamily="2" charset="0"/>
              </a:rPr>
              <a:t> time </a:t>
            </a:r>
            <a:r>
              <a:rPr lang="de-DE" dirty="0" err="1">
                <a:ea typeface="Roboto Mono" pitchFamily="2" charset="0"/>
              </a:rPr>
              <a:t>vector</a:t>
            </a:r>
            <a:r>
              <a:rPr lang="de-DE" dirty="0">
                <a:ea typeface="Roboto Mono" pitchFamily="2" charset="0"/>
              </a:rPr>
              <a:t> relative </a:t>
            </a:r>
            <a:r>
              <a:rPr lang="de-DE" dirty="0" err="1">
                <a:ea typeface="Roboto Mono" pitchFamily="2" charset="0"/>
              </a:rPr>
              <a:t>to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fixation</a:t>
            </a:r>
            <a:r>
              <a:rPr lang="de-DE" dirty="0">
                <a:ea typeface="Roboto Mono" pitchFamily="2" charset="0"/>
              </a:rPr>
              <a:t> </a:t>
            </a:r>
            <a:r>
              <a:rPr lang="de-DE" dirty="0" err="1">
                <a:ea typeface="Roboto Mono" pitchFamily="2" charset="0"/>
              </a:rPr>
              <a:t>onset</a:t>
            </a:r>
            <a:endParaRPr lang="de-DE" dirty="0">
              <a:ea typeface="Roboto Mono" pitchFamily="2" charset="0"/>
            </a:endParaRPr>
          </a:p>
          <a:p>
            <a:pPr lvl="1"/>
            <a:r>
              <a:rPr lang="de-DE" dirty="0"/>
              <a:t>Go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213. Try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info</a:t>
            </a:r>
            <a:r>
              <a:rPr lang="de-DE" dirty="0"/>
              <a:t> (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experiment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Add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info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all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.</a:t>
            </a:r>
          </a:p>
          <a:p>
            <a:pPr lvl="1"/>
            <a:endParaRPr lang="de-DE" dirty="0">
              <a:ea typeface="Roboto Mono" pitchFamily="2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0377AA-C288-48C6-A3C7-42A3A85011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DIY</a:t>
            </a:r>
          </a:p>
        </p:txBody>
      </p:sp>
    </p:spTree>
    <p:extLst>
      <p:ext uri="{BB962C8B-B14F-4D97-AF65-F5344CB8AC3E}">
        <p14:creationId xmlns:p14="http://schemas.microsoft.com/office/powerpoint/2010/main" val="408561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16B023-8979-4634-93B7-55391908757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Huey (1908)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5C19CCA-050A-42F9-918F-D683C80E8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899" y="1541554"/>
            <a:ext cx="4732202" cy="477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12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2EF5A16-9B69-4BB8-B59A-3A7CDC6BF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555" y="2904419"/>
            <a:ext cx="10515600" cy="2028248"/>
          </a:xfrm>
        </p:spPr>
        <p:txBody>
          <a:bodyPr/>
          <a:lstStyle/>
          <a:p>
            <a:r>
              <a:rPr lang="de-DE" dirty="0"/>
              <a:t>Infrared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eyetracker</a:t>
            </a:r>
            <a:endParaRPr lang="de-DE" dirty="0"/>
          </a:p>
          <a:p>
            <a:r>
              <a:rPr lang="de-DE" dirty="0"/>
              <a:t>Infrared light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emitted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eye</a:t>
            </a:r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lens</a:t>
            </a:r>
            <a:r>
              <a:rPr lang="de-DE" dirty="0"/>
              <a:t> </a:t>
            </a:r>
            <a:r>
              <a:rPr lang="de-DE" dirty="0" err="1"/>
              <a:t>records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eye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angle</a:t>
            </a:r>
          </a:p>
          <a:p>
            <a:r>
              <a:rPr lang="de-DE" dirty="0"/>
              <a:t>EL-host-PC </a:t>
            </a:r>
            <a:r>
              <a:rPr lang="de-DE" dirty="0" err="1"/>
              <a:t>detects</a:t>
            </a:r>
            <a:r>
              <a:rPr lang="de-DE" dirty="0"/>
              <a:t> </a:t>
            </a:r>
            <a:r>
              <a:rPr lang="de-DE" dirty="0" err="1"/>
              <a:t>pupil</a:t>
            </a:r>
            <a:r>
              <a:rPr lang="de-DE" dirty="0"/>
              <a:t> and </a:t>
            </a:r>
            <a:r>
              <a:rPr lang="de-DE" dirty="0" err="1"/>
              <a:t>Purkinje</a:t>
            </a:r>
            <a:r>
              <a:rPr lang="de-DE" dirty="0"/>
              <a:t> </a:t>
            </a:r>
            <a:r>
              <a:rPr lang="de-DE" dirty="0" err="1"/>
              <a:t>image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0B9048-08B8-415B-903B-5B2225C97DF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EL1k+</a:t>
            </a:r>
          </a:p>
        </p:txBody>
      </p:sp>
    </p:spTree>
    <p:extLst>
      <p:ext uri="{BB962C8B-B14F-4D97-AF65-F5344CB8AC3E}">
        <p14:creationId xmlns:p14="http://schemas.microsoft.com/office/powerpoint/2010/main" val="426377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5C7B1AA-E4BA-4847-A58F-C6C458C71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1F1569-72E8-4157-BC67-46477189C39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3600" dirty="0" err="1"/>
              <a:t>Purkinje</a:t>
            </a:r>
            <a:endParaRPr lang="de-DE" sz="3600" dirty="0"/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EEA071BB-5210-4EF1-A176-47FD682F086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811" y="1808480"/>
            <a:ext cx="6154378" cy="43513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Freihand 4">
                <a:extLst>
                  <a:ext uri="{FF2B5EF4-FFF2-40B4-BE49-F238E27FC236}">
                    <a16:creationId xmlns:a16="http://schemas.microsoft.com/office/drawing/2014/main" id="{BDDA6B67-BDB4-4E69-A42F-E2BC64419C6D}"/>
                  </a:ext>
                </a:extLst>
              </p14:cNvPr>
              <p14:cNvContentPartPr/>
              <p14:nvPr/>
            </p14:nvContentPartPr>
            <p14:xfrm>
              <a:off x="5866235" y="3627635"/>
              <a:ext cx="382680" cy="485280"/>
            </p14:xfrm>
          </p:contentPart>
        </mc:Choice>
        <mc:Fallback xmlns="">
          <p:pic>
            <p:nvPicPr>
              <p:cNvPr id="5" name="Freihand 4">
                <a:extLst>
                  <a:ext uri="{FF2B5EF4-FFF2-40B4-BE49-F238E27FC236}">
                    <a16:creationId xmlns:a16="http://schemas.microsoft.com/office/drawing/2014/main" id="{BDDA6B67-BDB4-4E69-A42F-E2BC64419C6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94595" y="3483995"/>
                <a:ext cx="526320" cy="77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EFF05104-338A-4987-9221-34405AE1ABA5}"/>
              </a:ext>
            </a:extLst>
          </p:cNvPr>
          <p:cNvGrpSpPr/>
          <p:nvPr/>
        </p:nvGrpSpPr>
        <p:grpSpPr>
          <a:xfrm>
            <a:off x="317046" y="3614672"/>
            <a:ext cx="1736606" cy="1853465"/>
            <a:chOff x="1256846" y="1979195"/>
            <a:chExt cx="2578100" cy="2751584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8211BE86-DB57-4DC4-B7F6-3AF4CEBE8EED}"/>
                </a:ext>
              </a:extLst>
            </p:cNvPr>
            <p:cNvSpPr/>
            <p:nvPr/>
          </p:nvSpPr>
          <p:spPr>
            <a:xfrm>
              <a:off x="1354770" y="1979195"/>
              <a:ext cx="2382252" cy="2382252"/>
            </a:xfrm>
            <a:prstGeom prst="ellipse">
              <a:avLst/>
            </a:prstGeom>
            <a:noFill/>
            <a:ln w="38100">
              <a:solidFill>
                <a:srgbClr val="6F98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 anchorCtr="0"/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Font Awesome 5 Brands Regular" panose="02000503000000000000" pitchFamily="50" charset="0"/>
                </a:rPr>
                <a:t>pupil</a:t>
              </a:r>
              <a:endParaRPr lang="en-US" sz="6600" dirty="0">
                <a:solidFill>
                  <a:schemeClr val="bg1"/>
                </a:solidFill>
                <a:latin typeface="Font Awesome 5 Brands Regular" panose="02000503000000000000" pitchFamily="50" charset="0"/>
              </a:endParaRP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5B84D1DF-4844-4A90-955F-1C816AFDC67A}"/>
                </a:ext>
              </a:extLst>
            </p:cNvPr>
            <p:cNvSpPr txBox="1"/>
            <p:nvPr/>
          </p:nvSpPr>
          <p:spPr>
            <a:xfrm>
              <a:off x="1256846" y="4361447"/>
              <a:ext cx="2578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Ellipse 30">
            <a:extLst>
              <a:ext uri="{FF2B5EF4-FFF2-40B4-BE49-F238E27FC236}">
                <a16:creationId xmlns:a16="http://schemas.microsoft.com/office/drawing/2014/main" id="{0E0C9E36-0736-4FB0-B87E-D887894492AA}"/>
              </a:ext>
            </a:extLst>
          </p:cNvPr>
          <p:cNvSpPr/>
          <p:nvPr/>
        </p:nvSpPr>
        <p:spPr>
          <a:xfrm>
            <a:off x="10204309" y="3181807"/>
            <a:ext cx="1604683" cy="1604683"/>
          </a:xfrm>
          <a:prstGeom prst="ellipse">
            <a:avLst/>
          </a:prstGeom>
          <a:noFill/>
          <a:ln w="38100">
            <a:solidFill>
              <a:srgbClr val="6F98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 Awesome 5 Brands Regular" panose="02000503000000000000" pitchFamily="50" charset="0"/>
              </a:rPr>
              <a:t>Purkinje images</a:t>
            </a:r>
            <a:endParaRPr lang="en-US" sz="4400" dirty="0">
              <a:solidFill>
                <a:schemeClr val="bg1"/>
              </a:solidFill>
              <a:latin typeface="Font Awesome 5 Brands Regular" panose="02000503000000000000" pitchFamily="50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3" name="Freihand 32">
                <a:extLst>
                  <a:ext uri="{FF2B5EF4-FFF2-40B4-BE49-F238E27FC236}">
                    <a16:creationId xmlns:a16="http://schemas.microsoft.com/office/drawing/2014/main" id="{6BD00EC1-E7D4-48A2-A7C2-0A880A2FA9C6}"/>
                  </a:ext>
                </a:extLst>
              </p14:cNvPr>
              <p14:cNvContentPartPr/>
              <p14:nvPr/>
            </p14:nvContentPartPr>
            <p14:xfrm>
              <a:off x="2070655" y="2933542"/>
              <a:ext cx="4335480" cy="1183680"/>
            </p14:xfrm>
          </p:contentPart>
        </mc:Choice>
        <mc:Fallback xmlns="">
          <p:pic>
            <p:nvPicPr>
              <p:cNvPr id="33" name="Freihand 32">
                <a:extLst>
                  <a:ext uri="{FF2B5EF4-FFF2-40B4-BE49-F238E27FC236}">
                    <a16:creationId xmlns:a16="http://schemas.microsoft.com/office/drawing/2014/main" id="{6BD00EC1-E7D4-48A2-A7C2-0A880A2FA9C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07655" y="2870902"/>
                <a:ext cx="4461120" cy="13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9" name="Freihand 38">
                <a:extLst>
                  <a:ext uri="{FF2B5EF4-FFF2-40B4-BE49-F238E27FC236}">
                    <a16:creationId xmlns:a16="http://schemas.microsoft.com/office/drawing/2014/main" id="{EAE2BD45-C7EA-44A2-AD08-609FE9E9415A}"/>
                  </a:ext>
                </a:extLst>
              </p14:cNvPr>
              <p14:cNvContentPartPr/>
              <p14:nvPr/>
            </p14:nvContentPartPr>
            <p14:xfrm>
              <a:off x="7040047" y="3167193"/>
              <a:ext cx="3000960" cy="888840"/>
            </p14:xfrm>
          </p:contentPart>
        </mc:Choice>
        <mc:Fallback xmlns="">
          <p:pic>
            <p:nvPicPr>
              <p:cNvPr id="39" name="Freihand 38">
                <a:extLst>
                  <a:ext uri="{FF2B5EF4-FFF2-40B4-BE49-F238E27FC236}">
                    <a16:creationId xmlns:a16="http://schemas.microsoft.com/office/drawing/2014/main" id="{EAE2BD45-C7EA-44A2-AD08-609FE9E9415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22407" y="3149200"/>
                <a:ext cx="3036600" cy="9244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0" name="Freihand 39">
                <a:extLst>
                  <a:ext uri="{FF2B5EF4-FFF2-40B4-BE49-F238E27FC236}">
                    <a16:creationId xmlns:a16="http://schemas.microsoft.com/office/drawing/2014/main" id="{A6E8C086-7867-4531-AE3B-28F4A56DA7F9}"/>
                  </a:ext>
                </a:extLst>
              </p14:cNvPr>
              <p14:cNvContentPartPr/>
              <p14:nvPr/>
            </p14:nvContentPartPr>
            <p14:xfrm>
              <a:off x="7348927" y="4350873"/>
              <a:ext cx="2633760" cy="328680"/>
            </p14:xfrm>
          </p:contentPart>
        </mc:Choice>
        <mc:Fallback xmlns="">
          <p:pic>
            <p:nvPicPr>
              <p:cNvPr id="40" name="Freihand 39">
                <a:extLst>
                  <a:ext uri="{FF2B5EF4-FFF2-40B4-BE49-F238E27FC236}">
                    <a16:creationId xmlns:a16="http://schemas.microsoft.com/office/drawing/2014/main" id="{A6E8C086-7867-4531-AE3B-28F4A56DA7F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30927" y="4332873"/>
                <a:ext cx="2669400" cy="36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632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A3899D2-093E-4748-B7B7-4F1B319C4F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63" y="474133"/>
            <a:ext cx="7641176" cy="5746044"/>
          </a:xfr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5D9641-0939-4F6C-99AD-544832F2FF9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800" dirty="0" err="1"/>
              <a:t>Calibration</a:t>
            </a:r>
            <a:endParaRPr lang="de-DE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Freihand 3">
                <a:extLst>
                  <a:ext uri="{FF2B5EF4-FFF2-40B4-BE49-F238E27FC236}">
                    <a16:creationId xmlns:a16="http://schemas.microsoft.com/office/drawing/2014/main" id="{437B6171-EBA1-4974-B228-01A63F5263C8}"/>
                  </a:ext>
                </a:extLst>
              </p14:cNvPr>
              <p14:cNvContentPartPr/>
              <p14:nvPr/>
            </p14:nvContentPartPr>
            <p14:xfrm>
              <a:off x="8778182" y="5450690"/>
              <a:ext cx="360" cy="360"/>
            </p14:xfrm>
          </p:contentPart>
        </mc:Choice>
        <mc:Fallback xmlns="">
          <p:pic>
            <p:nvPicPr>
              <p:cNvPr id="4" name="Freihand 3">
                <a:extLst>
                  <a:ext uri="{FF2B5EF4-FFF2-40B4-BE49-F238E27FC236}">
                    <a16:creationId xmlns:a16="http://schemas.microsoft.com/office/drawing/2014/main" id="{437B6171-EBA1-4974-B228-01A63F5263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60542" y="543305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6724ACDE-7710-41AB-9395-F0114C370926}"/>
                  </a:ext>
                </a:extLst>
              </p14:cNvPr>
              <p14:cNvContentPartPr/>
              <p14:nvPr/>
            </p14:nvContentPartPr>
            <p14:xfrm>
              <a:off x="2016271" y="3115342"/>
              <a:ext cx="5893200" cy="1132560"/>
            </p14:xfrm>
          </p:contentPart>
        </mc:Choice>
        <mc:Fallback xmlns=""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6724ACDE-7710-41AB-9395-F0114C37092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98631" y="3097342"/>
                <a:ext cx="5928840" cy="11682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ABA03A00-F04A-4405-B834-52EF25CAA856}"/>
              </a:ext>
            </a:extLst>
          </p:cNvPr>
          <p:cNvSpPr txBox="1"/>
          <p:nvPr/>
        </p:nvSpPr>
        <p:spPr>
          <a:xfrm>
            <a:off x="558800" y="2940756"/>
            <a:ext cx="1457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Cornea </a:t>
            </a:r>
            <a:r>
              <a:rPr lang="de-DE" dirty="0" err="1">
                <a:solidFill>
                  <a:schemeClr val="bg1"/>
                </a:solidFill>
              </a:rPr>
              <a:t>reflection</a:t>
            </a:r>
            <a:r>
              <a:rPr lang="de-DE" dirty="0">
                <a:solidFill>
                  <a:schemeClr val="bg1"/>
                </a:solidFill>
              </a:rPr>
              <a:t> = 1st </a:t>
            </a:r>
            <a:r>
              <a:rPr lang="de-DE" dirty="0" err="1">
                <a:solidFill>
                  <a:schemeClr val="bg1"/>
                </a:solidFill>
              </a:rPr>
              <a:t>purkinje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image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84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CA3814B-DAD7-45A8-8F68-90D8E08D8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1383969"/>
          </a:xfrm>
        </p:spPr>
        <p:txBody>
          <a:bodyPr/>
          <a:lstStyle/>
          <a:p>
            <a:r>
              <a:rPr lang="en-US" dirty="0"/>
              <a:t>Calibration creates constellation-dependent coordinate system</a:t>
            </a:r>
          </a:p>
          <a:p>
            <a:r>
              <a:rPr lang="en-US" dirty="0"/>
              <a:t>Validation takes similar measurements and checks how much the screen position differs from the system‘s prediction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AF9239-95FB-48BF-9B45-03C235754EC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800" dirty="0" err="1"/>
              <a:t>calibration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632618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1">
      <a:majorFont>
        <a:latin typeface="Roboto Thin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1635</Words>
  <Application>Microsoft Office PowerPoint</Application>
  <PresentationFormat>Breitbild</PresentationFormat>
  <Paragraphs>285</Paragraphs>
  <Slides>44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44</vt:i4>
      </vt:variant>
    </vt:vector>
  </HeadingPairs>
  <TitlesOfParts>
    <vt:vector size="54" baseType="lpstr">
      <vt:lpstr>Arial</vt:lpstr>
      <vt:lpstr>Calibri</vt:lpstr>
      <vt:lpstr>Wingdings</vt:lpstr>
      <vt:lpstr>Font Awesome 5 Brands Regular</vt:lpstr>
      <vt:lpstr>Roboto Medium</vt:lpstr>
      <vt:lpstr>Roboto Thin</vt:lpstr>
      <vt:lpstr>Roboto Light</vt:lpstr>
      <vt:lpstr>Font Awesome 5 Free Solid</vt:lpstr>
      <vt:lpstr>Roboto Mono</vt:lpstr>
      <vt:lpstr>Office</vt:lpstr>
      <vt:lpstr>PowerPoint-Präsentation</vt:lpstr>
      <vt:lpstr>PowerPoint-Präsentation</vt:lpstr>
      <vt:lpstr>PowerPoint-Präsentation</vt:lpstr>
      <vt:lpstr>How does the EL1000+ work?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Software structure</vt:lpstr>
      <vt:lpstr>PowerPoint-Präsentation</vt:lpstr>
      <vt:lpstr>PowerPoint-Präsentation</vt:lpstr>
      <vt:lpstr>PowerPoint-Präsentation</vt:lpstr>
      <vt:lpstr>PowerPoint-Präsentation</vt:lpstr>
      <vt:lpstr>Functions for Experiments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Implement Gazecontrol</vt:lpstr>
      <vt:lpstr>PowerPoint-Präsentation</vt:lpstr>
      <vt:lpstr>PowerPoint-Präsentation</vt:lpstr>
      <vt:lpstr>Preprocessing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Entscheidugen unter Risiko &amp; Unsicherheit</dc:title>
  <dc:creator>Wanja Moessing</dc:creator>
  <cp:lastModifiedBy>Wanja Moessing</cp:lastModifiedBy>
  <cp:revision>484</cp:revision>
  <dcterms:created xsi:type="dcterms:W3CDTF">2017-04-28T14:42:35Z</dcterms:created>
  <dcterms:modified xsi:type="dcterms:W3CDTF">2019-05-29T17:11:01Z</dcterms:modified>
</cp:coreProperties>
</file>